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12"/>
  </p:notesMasterIdLst>
  <p:sldIdLst>
    <p:sldId id="266" r:id="rId2"/>
    <p:sldId id="258" r:id="rId3"/>
    <p:sldId id="268" r:id="rId4"/>
    <p:sldId id="270" r:id="rId5"/>
    <p:sldId id="263" r:id="rId6"/>
    <p:sldId id="267" r:id="rId7"/>
    <p:sldId id="273" r:id="rId8"/>
    <p:sldId id="272" r:id="rId9"/>
    <p:sldId id="274" r:id="rId10"/>
    <p:sldId id="27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F16976-2459-4E86-A1D0-E139E36C9CCB}" v="221" dt="2026-01-14T04:49:40.1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1598" autoAdjust="0"/>
  </p:normalViewPr>
  <p:slideViewPr>
    <p:cSldViewPr snapToGrid="0">
      <p:cViewPr varScale="1">
        <p:scale>
          <a:sx n="90" d="100"/>
          <a:sy n="90" d="100"/>
        </p:scale>
        <p:origin x="139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on Alley" userId="ef2c6598ca198aa9" providerId="LiveId" clId="{4F3CF4BB-2A15-4041-A0F4-46B29DB29CB8}"/>
    <pc:docChg chg="undo custSel addSld delSld modSld sldOrd modMainMaster modNotesMaster">
      <pc:chgData name="Aron Alley" userId="ef2c6598ca198aa9" providerId="LiveId" clId="{4F3CF4BB-2A15-4041-A0F4-46B29DB29CB8}" dt="2026-01-14T04:52:21.320" v="6321" actId="20577"/>
      <pc:docMkLst>
        <pc:docMk/>
      </pc:docMkLst>
      <pc:sldChg chg="modSp del modNotes">
        <pc:chgData name="Aron Alley" userId="ef2c6598ca198aa9" providerId="LiveId" clId="{4F3CF4BB-2A15-4041-A0F4-46B29DB29CB8}" dt="2026-01-14T03:03:46.615" v="473" actId="2696"/>
        <pc:sldMkLst>
          <pc:docMk/>
          <pc:sldMk cId="2992421360" sldId="256"/>
        </pc:sldMkLst>
        <pc:spChg chg="mod">
          <ac:chgData name="Aron Alley" userId="ef2c6598ca198aa9" providerId="LiveId" clId="{4F3CF4BB-2A15-4041-A0F4-46B29DB29CB8}" dt="2026-01-14T02:52:45.032" v="331"/>
          <ac:spMkLst>
            <pc:docMk/>
            <pc:sldMk cId="2992421360" sldId="256"/>
            <ac:spMk id="2" creationId="{71A55D6F-4EEF-7788-026B-F1B095C4E230}"/>
          </ac:spMkLst>
        </pc:spChg>
        <pc:spChg chg="mod">
          <ac:chgData name="Aron Alley" userId="ef2c6598ca198aa9" providerId="LiveId" clId="{4F3CF4BB-2A15-4041-A0F4-46B29DB29CB8}" dt="2026-01-14T02:52:45.032" v="331"/>
          <ac:spMkLst>
            <pc:docMk/>
            <pc:sldMk cId="2992421360" sldId="256"/>
            <ac:spMk id="3" creationId="{9DE7AF50-450C-05B2-B002-615A404C8F1D}"/>
          </ac:spMkLst>
        </pc:spChg>
        <pc:spChg chg="mod">
          <ac:chgData name="Aron Alley" userId="ef2c6598ca198aa9" providerId="LiveId" clId="{4F3CF4BB-2A15-4041-A0F4-46B29DB29CB8}" dt="2026-01-14T02:52:45.032" v="331"/>
          <ac:spMkLst>
            <pc:docMk/>
            <pc:sldMk cId="2992421360" sldId="256"/>
            <ac:spMk id="6" creationId="{92D7EDD4-0049-32AA-1F07-FD0BD43FE7D6}"/>
          </ac:spMkLst>
        </pc:spChg>
        <pc:spChg chg="mod">
          <ac:chgData name="Aron Alley" userId="ef2c6598ca198aa9" providerId="LiveId" clId="{4F3CF4BB-2A15-4041-A0F4-46B29DB29CB8}" dt="2026-01-14T02:52:45.032" v="331"/>
          <ac:spMkLst>
            <pc:docMk/>
            <pc:sldMk cId="2992421360" sldId="256"/>
            <ac:spMk id="9" creationId="{FF4F1B1F-38C9-4BA3-8793-E2B6FC978C0A}"/>
          </ac:spMkLst>
        </pc:spChg>
        <pc:picChg chg="mod">
          <ac:chgData name="Aron Alley" userId="ef2c6598ca198aa9" providerId="LiveId" clId="{4F3CF4BB-2A15-4041-A0F4-46B29DB29CB8}" dt="2026-01-14T02:52:45.032" v="331"/>
          <ac:picMkLst>
            <pc:docMk/>
            <pc:sldMk cId="2992421360" sldId="256"/>
            <ac:picMk id="4" creationId="{578076DD-C8D4-E80E-F7C1-5947535BD1A4}"/>
          </ac:picMkLst>
        </pc:picChg>
        <pc:cxnChg chg="mod">
          <ac:chgData name="Aron Alley" userId="ef2c6598ca198aa9" providerId="LiveId" clId="{4F3CF4BB-2A15-4041-A0F4-46B29DB29CB8}" dt="2026-01-14T02:52:45.032" v="331"/>
          <ac:cxnSpMkLst>
            <pc:docMk/>
            <pc:sldMk cId="2992421360" sldId="256"/>
            <ac:cxnSpMk id="11" creationId="{6B5C80BC-C547-4FD8-9B68-6A9207F08580}"/>
          </ac:cxnSpMkLst>
        </pc:cxnChg>
      </pc:sldChg>
      <pc:sldChg chg="modSp del modNotes">
        <pc:chgData name="Aron Alley" userId="ef2c6598ca198aa9" providerId="LiveId" clId="{4F3CF4BB-2A15-4041-A0F4-46B29DB29CB8}" dt="2026-01-14T02:49:03.623" v="307" actId="2696"/>
        <pc:sldMkLst>
          <pc:docMk/>
          <pc:sldMk cId="577175282" sldId="257"/>
        </pc:sldMkLst>
        <pc:spChg chg="mod">
          <ac:chgData name="Aron Alley" userId="ef2c6598ca198aa9" providerId="LiveId" clId="{4F3CF4BB-2A15-4041-A0F4-46B29DB29CB8}" dt="2026-01-14T02:40:51.639" v="115" actId="20578"/>
          <ac:spMkLst>
            <pc:docMk/>
            <pc:sldMk cId="577175282" sldId="257"/>
            <ac:spMk id="2" creationId="{AE95D59C-437C-DF54-A33C-0140153DA419}"/>
          </ac:spMkLst>
        </pc:spChg>
      </pc:sldChg>
      <pc:sldChg chg="addSp delSp modSp new mod setBg modNotesTx">
        <pc:chgData name="Aron Alley" userId="ef2c6598ca198aa9" providerId="LiveId" clId="{4F3CF4BB-2A15-4041-A0F4-46B29DB29CB8}" dt="2026-01-14T04:41:07.393" v="5959" actId="1076"/>
        <pc:sldMkLst>
          <pc:docMk/>
          <pc:sldMk cId="3204849137" sldId="258"/>
        </pc:sldMkLst>
        <pc:spChg chg="del mod">
          <ac:chgData name="Aron Alley" userId="ef2c6598ca198aa9" providerId="LiveId" clId="{4F3CF4BB-2A15-4041-A0F4-46B29DB29CB8}" dt="2026-01-14T02:49:40.271" v="311" actId="21"/>
          <ac:spMkLst>
            <pc:docMk/>
            <pc:sldMk cId="3204849137" sldId="258"/>
            <ac:spMk id="2" creationId="{90DF6838-4EA7-8416-85D6-C6325E91E123}"/>
          </ac:spMkLst>
        </pc:spChg>
        <pc:spChg chg="add del">
          <ac:chgData name="Aron Alley" userId="ef2c6598ca198aa9" providerId="LiveId" clId="{4F3CF4BB-2A15-4041-A0F4-46B29DB29CB8}" dt="2026-01-14T02:37:08.401" v="81" actId="26606"/>
          <ac:spMkLst>
            <pc:docMk/>
            <pc:sldMk cId="3204849137" sldId="258"/>
            <ac:spMk id="3" creationId="{02460972-2036-805C-CF69-27996ECA1215}"/>
          </ac:spMkLst>
        </pc:spChg>
        <pc:spChg chg="add del mod">
          <ac:chgData name="Aron Alley" userId="ef2c6598ca198aa9" providerId="LiveId" clId="{4F3CF4BB-2A15-4041-A0F4-46B29DB29CB8}" dt="2026-01-14T02:45:17.868" v="148"/>
          <ac:spMkLst>
            <pc:docMk/>
            <pc:sldMk cId="3204849137" sldId="258"/>
            <ac:spMk id="4" creationId="{5EF054B7-78E6-E359-E205-396C82C86993}"/>
          </ac:spMkLst>
        </pc:spChg>
        <pc:spChg chg="add mod">
          <ac:chgData name="Aron Alley" userId="ef2c6598ca198aa9" providerId="LiveId" clId="{4F3CF4BB-2A15-4041-A0F4-46B29DB29CB8}" dt="2026-01-14T03:33:19.595" v="1805" actId="13926"/>
          <ac:spMkLst>
            <pc:docMk/>
            <pc:sldMk cId="3204849137" sldId="258"/>
            <ac:spMk id="6" creationId="{147A770E-E5E4-FA26-91EE-7B9311209960}"/>
          </ac:spMkLst>
        </pc:spChg>
        <pc:spChg chg="add mod">
          <ac:chgData name="Aron Alley" userId="ef2c6598ca198aa9" providerId="LiveId" clId="{4F3CF4BB-2A15-4041-A0F4-46B29DB29CB8}" dt="2026-01-14T03:23:28.114" v="1363" actId="404"/>
          <ac:spMkLst>
            <pc:docMk/>
            <pc:sldMk cId="3204849137" sldId="258"/>
            <ac:spMk id="7" creationId="{09C9FB2F-3E61-813B-84E3-70C0282B6323}"/>
          </ac:spMkLst>
        </pc:spChg>
        <pc:spChg chg="add del">
          <ac:chgData name="Aron Alley" userId="ef2c6598ca198aa9" providerId="LiveId" clId="{4F3CF4BB-2A15-4041-A0F4-46B29DB29CB8}" dt="2026-01-14T02:36:46.912" v="76" actId="26606"/>
          <ac:spMkLst>
            <pc:docMk/>
            <pc:sldMk cId="3204849137" sldId="258"/>
            <ac:spMk id="8" creationId="{E0BA761B-DE6B-4078-B4C9-0FFE37D23862}"/>
          </ac:spMkLst>
        </pc:spChg>
        <pc:spChg chg="add del">
          <ac:chgData name="Aron Alley" userId="ef2c6598ca198aa9" providerId="LiveId" clId="{4F3CF4BB-2A15-4041-A0F4-46B29DB29CB8}" dt="2026-01-14T02:36:34.925" v="68" actId="26606"/>
          <ac:spMkLst>
            <pc:docMk/>
            <pc:sldMk cId="3204849137" sldId="258"/>
            <ac:spMk id="11" creationId="{3CECA2BE-0443-493F-9413-FC132026C29F}"/>
          </ac:spMkLst>
        </pc:spChg>
        <pc:spChg chg="add del">
          <ac:chgData name="Aron Alley" userId="ef2c6598ca198aa9" providerId="LiveId" clId="{4F3CF4BB-2A15-4041-A0F4-46B29DB29CB8}" dt="2026-01-14T02:36:34.925" v="68" actId="26606"/>
          <ac:spMkLst>
            <pc:docMk/>
            <pc:sldMk cId="3204849137" sldId="258"/>
            <ac:spMk id="13" creationId="{57C3041F-18C8-4A3F-BB74-556AD2101858}"/>
          </ac:spMkLst>
        </pc:spChg>
        <pc:spChg chg="add del mod">
          <ac:chgData name="Aron Alley" userId="ef2c6598ca198aa9" providerId="LiveId" clId="{4F3CF4BB-2A15-4041-A0F4-46B29DB29CB8}" dt="2026-01-14T02:49:47.438" v="312" actId="21"/>
          <ac:spMkLst>
            <pc:docMk/>
            <pc:sldMk cId="3204849137" sldId="258"/>
            <ac:spMk id="14" creationId="{A109F01C-83E4-941B-C24B-EDD4A7F8AD27}"/>
          </ac:spMkLst>
        </pc:spChg>
        <pc:spChg chg="add del">
          <ac:chgData name="Aron Alley" userId="ef2c6598ca198aa9" providerId="LiveId" clId="{4F3CF4BB-2A15-4041-A0F4-46B29DB29CB8}" dt="2026-01-14T02:36:34.925" v="68" actId="26606"/>
          <ac:spMkLst>
            <pc:docMk/>
            <pc:sldMk cId="3204849137" sldId="258"/>
            <ac:spMk id="15" creationId="{72B28B90-B579-47ED-A625-BAD03AE6C0E5}"/>
          </ac:spMkLst>
        </pc:spChg>
        <pc:spChg chg="add del">
          <ac:chgData name="Aron Alley" userId="ef2c6598ca198aa9" providerId="LiveId" clId="{4F3CF4BB-2A15-4041-A0F4-46B29DB29CB8}" dt="2026-01-14T02:36:39.944" v="70" actId="26606"/>
          <ac:spMkLst>
            <pc:docMk/>
            <pc:sldMk cId="3204849137" sldId="258"/>
            <ac:spMk id="20" creationId="{F69F96FE-C3F5-4F02-8428-78ADCB975ED9}"/>
          </ac:spMkLst>
        </pc:spChg>
        <pc:spChg chg="add del">
          <ac:chgData name="Aron Alley" userId="ef2c6598ca198aa9" providerId="LiveId" clId="{4F3CF4BB-2A15-4041-A0F4-46B29DB29CB8}" dt="2026-01-14T02:36:39.944" v="70" actId="26606"/>
          <ac:spMkLst>
            <pc:docMk/>
            <pc:sldMk cId="3204849137" sldId="258"/>
            <ac:spMk id="22" creationId="{F80C6B76-4D7E-4FE2-84E4-C4734B2B49EE}"/>
          </ac:spMkLst>
        </pc:spChg>
        <pc:spChg chg="add del">
          <ac:chgData name="Aron Alley" userId="ef2c6598ca198aa9" providerId="LiveId" clId="{4F3CF4BB-2A15-4041-A0F4-46B29DB29CB8}" dt="2026-01-14T02:36:42.890" v="72" actId="26606"/>
          <ac:spMkLst>
            <pc:docMk/>
            <pc:sldMk cId="3204849137" sldId="258"/>
            <ac:spMk id="26" creationId="{FF4F1B1F-38C9-4BA3-8793-E2B6FC978C0A}"/>
          </ac:spMkLst>
        </pc:spChg>
        <pc:spChg chg="add del">
          <ac:chgData name="Aron Alley" userId="ef2c6598ca198aa9" providerId="LiveId" clId="{4F3CF4BB-2A15-4041-A0F4-46B29DB29CB8}" dt="2026-01-14T02:36:46.125" v="74" actId="26606"/>
          <ac:spMkLst>
            <pc:docMk/>
            <pc:sldMk cId="3204849137" sldId="258"/>
            <ac:spMk id="31" creationId="{3CECA2BE-0443-493F-9413-FC132026C29F}"/>
          </ac:spMkLst>
        </pc:spChg>
        <pc:spChg chg="add del">
          <ac:chgData name="Aron Alley" userId="ef2c6598ca198aa9" providerId="LiveId" clId="{4F3CF4BB-2A15-4041-A0F4-46B29DB29CB8}" dt="2026-01-14T02:36:46.125" v="74" actId="26606"/>
          <ac:spMkLst>
            <pc:docMk/>
            <pc:sldMk cId="3204849137" sldId="258"/>
            <ac:spMk id="33" creationId="{57C3041F-18C8-4A3F-BB74-556AD2101858}"/>
          </ac:spMkLst>
        </pc:spChg>
        <pc:spChg chg="add del">
          <ac:chgData name="Aron Alley" userId="ef2c6598ca198aa9" providerId="LiveId" clId="{4F3CF4BB-2A15-4041-A0F4-46B29DB29CB8}" dt="2026-01-14T02:36:46.125" v="74" actId="26606"/>
          <ac:spMkLst>
            <pc:docMk/>
            <pc:sldMk cId="3204849137" sldId="258"/>
            <ac:spMk id="34" creationId="{72B28B90-B579-47ED-A625-BAD03AE6C0E5}"/>
          </ac:spMkLst>
        </pc:spChg>
        <pc:spChg chg="add del">
          <ac:chgData name="Aron Alley" userId="ef2c6598ca198aa9" providerId="LiveId" clId="{4F3CF4BB-2A15-4041-A0F4-46B29DB29CB8}" dt="2026-01-14T02:36:46.912" v="76" actId="26606"/>
          <ac:spMkLst>
            <pc:docMk/>
            <pc:sldMk cId="3204849137" sldId="258"/>
            <ac:spMk id="37" creationId="{02460972-2036-805C-CF69-27996ECA1215}"/>
          </ac:spMkLst>
        </pc:spChg>
        <pc:spChg chg="add del">
          <ac:chgData name="Aron Alley" userId="ef2c6598ca198aa9" providerId="LiveId" clId="{4F3CF4BB-2A15-4041-A0F4-46B29DB29CB8}" dt="2026-01-14T02:36:53.162" v="78" actId="26606"/>
          <ac:spMkLst>
            <pc:docMk/>
            <pc:sldMk cId="3204849137" sldId="258"/>
            <ac:spMk id="39" creationId="{ABE3B514-83FE-45D4-988C-78925DD13254}"/>
          </ac:spMkLst>
        </pc:spChg>
        <pc:spChg chg="add del">
          <ac:chgData name="Aron Alley" userId="ef2c6598ca198aa9" providerId="LiveId" clId="{4F3CF4BB-2A15-4041-A0F4-46B29DB29CB8}" dt="2026-01-14T02:36:53.162" v="78" actId="26606"/>
          <ac:spMkLst>
            <pc:docMk/>
            <pc:sldMk cId="3204849137" sldId="258"/>
            <ac:spMk id="41" creationId="{02460972-2036-805C-CF69-27996ECA1215}"/>
          </ac:spMkLst>
        </pc:spChg>
        <pc:spChg chg="add del">
          <ac:chgData name="Aron Alley" userId="ef2c6598ca198aa9" providerId="LiveId" clId="{4F3CF4BB-2A15-4041-A0F4-46B29DB29CB8}" dt="2026-01-14T02:37:08.394" v="80" actId="26606"/>
          <ac:spMkLst>
            <pc:docMk/>
            <pc:sldMk cId="3204849137" sldId="258"/>
            <ac:spMk id="44" creationId="{51C0BCA8-B9D5-4F84-B063-ABE683EE04E1}"/>
          </ac:spMkLst>
        </pc:spChg>
        <pc:spChg chg="add del">
          <ac:chgData name="Aron Alley" userId="ef2c6598ca198aa9" providerId="LiveId" clId="{4F3CF4BB-2A15-4041-A0F4-46B29DB29CB8}" dt="2026-01-14T02:37:08.394" v="80" actId="26606"/>
          <ac:spMkLst>
            <pc:docMk/>
            <pc:sldMk cId="3204849137" sldId="258"/>
            <ac:spMk id="46" creationId="{3148D7B7-CAFA-4089-A365-6371A76FE4A6}"/>
          </ac:spMkLst>
        </pc:spChg>
        <pc:spChg chg="add del mod">
          <ac:chgData name="Aron Alley" userId="ef2c6598ca198aa9" providerId="LiveId" clId="{4F3CF4BB-2A15-4041-A0F4-46B29DB29CB8}" dt="2026-01-14T02:39:38.718" v="102" actId="26606"/>
          <ac:spMkLst>
            <pc:docMk/>
            <pc:sldMk cId="3204849137" sldId="258"/>
            <ac:spMk id="50" creationId="{51C0BCA8-B9D5-4F84-B063-ABE683EE04E1}"/>
          </ac:spMkLst>
        </pc:spChg>
        <pc:spChg chg="add del mod">
          <ac:chgData name="Aron Alley" userId="ef2c6598ca198aa9" providerId="LiveId" clId="{4F3CF4BB-2A15-4041-A0F4-46B29DB29CB8}" dt="2026-01-14T02:39:38.718" v="102" actId="26606"/>
          <ac:spMkLst>
            <pc:docMk/>
            <pc:sldMk cId="3204849137" sldId="258"/>
            <ac:spMk id="52" creationId="{3E12DCC6-BC83-4B12-995C-FEA02449A7B5}"/>
          </ac:spMkLst>
        </pc:spChg>
        <pc:spChg chg="add mod">
          <ac:chgData name="Aron Alley" userId="ef2c6598ca198aa9" providerId="LiveId" clId="{4F3CF4BB-2A15-4041-A0F4-46B29DB29CB8}" dt="2026-01-14T02:52:45.032" v="331"/>
          <ac:spMkLst>
            <pc:docMk/>
            <pc:sldMk cId="3204849137" sldId="258"/>
            <ac:spMk id="60" creationId="{F69F96FE-C3F5-4F02-8428-78ADCB975ED9}"/>
          </ac:spMkLst>
        </pc:spChg>
        <pc:spChg chg="add mod">
          <ac:chgData name="Aron Alley" userId="ef2c6598ca198aa9" providerId="LiveId" clId="{4F3CF4BB-2A15-4041-A0F4-46B29DB29CB8}" dt="2026-01-14T02:52:45.032" v="331"/>
          <ac:spMkLst>
            <pc:docMk/>
            <pc:sldMk cId="3204849137" sldId="258"/>
            <ac:spMk id="62" creationId="{F80C6B76-4D7E-4FE2-84E4-C4734B2B49EE}"/>
          </ac:spMkLst>
        </pc:spChg>
        <pc:picChg chg="add del">
          <ac:chgData name="Aron Alley" userId="ef2c6598ca198aa9" providerId="LiveId" clId="{4F3CF4BB-2A15-4041-A0F4-46B29DB29CB8}" dt="2026-01-14T02:36:34.925" v="68" actId="26606"/>
          <ac:picMkLst>
            <pc:docMk/>
            <pc:sldMk cId="3204849137" sldId="258"/>
            <ac:picMk id="5" creationId="{F21BBCE6-7085-845A-E73D-09C9FD77F792}"/>
          </ac:picMkLst>
        </pc:picChg>
        <pc:picChg chg="mod">
          <ac:chgData name="Aron Alley" userId="ef2c6598ca198aa9" providerId="LiveId" clId="{4F3CF4BB-2A15-4041-A0F4-46B29DB29CB8}" dt="2026-01-14T04:41:07.393" v="5959" actId="1076"/>
          <ac:picMkLst>
            <pc:docMk/>
            <pc:sldMk cId="3204849137" sldId="258"/>
            <ac:picMk id="16" creationId="{F5D317FB-72EE-459A-9FD2-8D8B727BCAE7}"/>
          </ac:picMkLst>
        </pc:picChg>
        <pc:picChg chg="add del">
          <ac:chgData name="Aron Alley" userId="ef2c6598ca198aa9" providerId="LiveId" clId="{4F3CF4BB-2A15-4041-A0F4-46B29DB29CB8}" dt="2026-01-14T02:36:39.944" v="70" actId="26606"/>
          <ac:picMkLst>
            <pc:docMk/>
            <pc:sldMk cId="3204849137" sldId="258"/>
            <ac:picMk id="21" creationId="{147F05CC-DA18-EACA-BA2B-2AC202C96B89}"/>
          </ac:picMkLst>
        </pc:picChg>
        <pc:picChg chg="add del">
          <ac:chgData name="Aron Alley" userId="ef2c6598ca198aa9" providerId="LiveId" clId="{4F3CF4BB-2A15-4041-A0F4-46B29DB29CB8}" dt="2026-01-14T02:36:42.890" v="72" actId="26606"/>
          <ac:picMkLst>
            <pc:docMk/>
            <pc:sldMk cId="3204849137" sldId="258"/>
            <ac:picMk id="27" creationId="{81599B71-0BE7-38DC-54AE-0D4319EFC3A8}"/>
          </ac:picMkLst>
        </pc:picChg>
        <pc:picChg chg="add del">
          <ac:chgData name="Aron Alley" userId="ef2c6598ca198aa9" providerId="LiveId" clId="{4F3CF4BB-2A15-4041-A0F4-46B29DB29CB8}" dt="2026-01-14T02:36:46.125" v="74" actId="26606"/>
          <ac:picMkLst>
            <pc:docMk/>
            <pc:sldMk cId="3204849137" sldId="258"/>
            <ac:picMk id="32" creationId="{F21BBCE6-7085-845A-E73D-09C9FD77F792}"/>
          </ac:picMkLst>
        </pc:picChg>
        <pc:picChg chg="add del">
          <ac:chgData name="Aron Alley" userId="ef2c6598ca198aa9" providerId="LiveId" clId="{4F3CF4BB-2A15-4041-A0F4-46B29DB29CB8}" dt="2026-01-14T02:37:08.394" v="80" actId="26606"/>
          <ac:picMkLst>
            <pc:docMk/>
            <pc:sldMk cId="3204849137" sldId="258"/>
            <ac:picMk id="45" creationId="{8754DBAD-35C2-6E89-24B2-33B6DF685D07}"/>
          </ac:picMkLst>
        </pc:picChg>
        <pc:picChg chg="add mod">
          <ac:chgData name="Aron Alley" userId="ef2c6598ca198aa9" providerId="LiveId" clId="{4F3CF4BB-2A15-4041-A0F4-46B29DB29CB8}" dt="2026-01-14T02:52:45.032" v="331"/>
          <ac:picMkLst>
            <pc:docMk/>
            <pc:sldMk cId="3204849137" sldId="258"/>
            <ac:picMk id="51" creationId="{C1EC2423-EA47-97A2-949E-F6C7CFFEF930}"/>
          </ac:picMkLst>
        </pc:picChg>
        <pc:cxnChg chg="add del">
          <ac:chgData name="Aron Alley" userId="ef2c6598ca198aa9" providerId="LiveId" clId="{4F3CF4BB-2A15-4041-A0F4-46B29DB29CB8}" dt="2026-01-14T02:36:34.925" v="68" actId="26606"/>
          <ac:cxnSpMkLst>
            <pc:docMk/>
            <pc:sldMk cId="3204849137" sldId="258"/>
            <ac:cxnSpMk id="9" creationId="{EAD4CCDA-06BF-4D2A-B44F-195AEC0B5B22}"/>
          </ac:cxnSpMkLst>
        </pc:cxnChg>
        <pc:cxnChg chg="add del">
          <ac:chgData name="Aron Alley" userId="ef2c6598ca198aa9" providerId="LiveId" clId="{4F3CF4BB-2A15-4041-A0F4-46B29DB29CB8}" dt="2026-01-14T02:36:46.912" v="76" actId="26606"/>
          <ac:cxnSpMkLst>
            <pc:docMk/>
            <pc:sldMk cId="3204849137" sldId="258"/>
            <ac:cxnSpMk id="10" creationId="{05C630D5-1ADF-4994-883A-6501F0DFCFA0}"/>
          </ac:cxnSpMkLst>
        </pc:cxnChg>
        <pc:cxnChg chg="add del">
          <ac:chgData name="Aron Alley" userId="ef2c6598ca198aa9" providerId="LiveId" clId="{4F3CF4BB-2A15-4041-A0F4-46B29DB29CB8}" dt="2026-01-14T02:36:34.925" v="68" actId="26606"/>
          <ac:cxnSpMkLst>
            <pc:docMk/>
            <pc:sldMk cId="3204849137" sldId="258"/>
            <ac:cxnSpMk id="17" creationId="{16BEECB0-0766-4C59-B86E-5D26B7D8EF4D}"/>
          </ac:cxnSpMkLst>
        </pc:cxnChg>
        <pc:cxnChg chg="add del">
          <ac:chgData name="Aron Alley" userId="ef2c6598ca198aa9" providerId="LiveId" clId="{4F3CF4BB-2A15-4041-A0F4-46B29DB29CB8}" dt="2026-01-14T02:36:39.944" v="70" actId="26606"/>
          <ac:cxnSpMkLst>
            <pc:docMk/>
            <pc:sldMk cId="3204849137" sldId="258"/>
            <ac:cxnSpMk id="19" creationId="{EAD4CCDA-06BF-4D2A-B44F-195AEC0B5B22}"/>
          </ac:cxnSpMkLst>
        </pc:cxnChg>
        <pc:cxnChg chg="add del">
          <ac:chgData name="Aron Alley" userId="ef2c6598ca198aa9" providerId="LiveId" clId="{4F3CF4BB-2A15-4041-A0F4-46B29DB29CB8}" dt="2026-01-14T02:36:39.944" v="70" actId="26606"/>
          <ac:cxnSpMkLst>
            <pc:docMk/>
            <pc:sldMk cId="3204849137" sldId="258"/>
            <ac:cxnSpMk id="23" creationId="{16BEECB0-0766-4C59-B86E-5D26B7D8EF4D}"/>
          </ac:cxnSpMkLst>
        </pc:cxnChg>
        <pc:cxnChg chg="add del">
          <ac:chgData name="Aron Alley" userId="ef2c6598ca198aa9" providerId="LiveId" clId="{4F3CF4BB-2A15-4041-A0F4-46B29DB29CB8}" dt="2026-01-14T02:36:42.890" v="72" actId="26606"/>
          <ac:cxnSpMkLst>
            <pc:docMk/>
            <pc:sldMk cId="3204849137" sldId="258"/>
            <ac:cxnSpMk id="25" creationId="{EAD4CCDA-06BF-4D2A-B44F-195AEC0B5B22}"/>
          </ac:cxnSpMkLst>
        </pc:cxnChg>
        <pc:cxnChg chg="add del">
          <ac:chgData name="Aron Alley" userId="ef2c6598ca198aa9" providerId="LiveId" clId="{4F3CF4BB-2A15-4041-A0F4-46B29DB29CB8}" dt="2026-01-14T02:36:42.890" v="72" actId="26606"/>
          <ac:cxnSpMkLst>
            <pc:docMk/>
            <pc:sldMk cId="3204849137" sldId="258"/>
            <ac:cxnSpMk id="28" creationId="{6B5C80BC-C547-4FD8-9B68-6A9207F08580}"/>
          </ac:cxnSpMkLst>
        </pc:cxnChg>
        <pc:cxnChg chg="add del">
          <ac:chgData name="Aron Alley" userId="ef2c6598ca198aa9" providerId="LiveId" clId="{4F3CF4BB-2A15-4041-A0F4-46B29DB29CB8}" dt="2026-01-14T02:36:46.125" v="74" actId="26606"/>
          <ac:cxnSpMkLst>
            <pc:docMk/>
            <pc:sldMk cId="3204849137" sldId="258"/>
            <ac:cxnSpMk id="30" creationId="{EAD4CCDA-06BF-4D2A-B44F-195AEC0B5B22}"/>
          </ac:cxnSpMkLst>
        </pc:cxnChg>
        <pc:cxnChg chg="add del">
          <ac:chgData name="Aron Alley" userId="ef2c6598ca198aa9" providerId="LiveId" clId="{4F3CF4BB-2A15-4041-A0F4-46B29DB29CB8}" dt="2026-01-14T02:36:46.125" v="74" actId="26606"/>
          <ac:cxnSpMkLst>
            <pc:docMk/>
            <pc:sldMk cId="3204849137" sldId="258"/>
            <ac:cxnSpMk id="35" creationId="{16BEECB0-0766-4C59-B86E-5D26B7D8EF4D}"/>
          </ac:cxnSpMkLst>
        </pc:cxnChg>
        <pc:cxnChg chg="add del">
          <ac:chgData name="Aron Alley" userId="ef2c6598ca198aa9" providerId="LiveId" clId="{4F3CF4BB-2A15-4041-A0F4-46B29DB29CB8}" dt="2026-01-14T02:36:53.162" v="78" actId="26606"/>
          <ac:cxnSpMkLst>
            <pc:docMk/>
            <pc:sldMk cId="3204849137" sldId="258"/>
            <ac:cxnSpMk id="40" creationId="{787CBF7F-92AD-42B8-AA3E-C4AF7A2AD3E8}"/>
          </ac:cxnSpMkLst>
        </pc:cxnChg>
        <pc:cxnChg chg="add del">
          <ac:chgData name="Aron Alley" userId="ef2c6598ca198aa9" providerId="LiveId" clId="{4F3CF4BB-2A15-4041-A0F4-46B29DB29CB8}" dt="2026-01-14T02:37:08.394" v="80" actId="26606"/>
          <ac:cxnSpMkLst>
            <pc:docMk/>
            <pc:sldMk cId="3204849137" sldId="258"/>
            <ac:cxnSpMk id="43" creationId="{EAD4CCDA-06BF-4D2A-B44F-195AEC0B5B22}"/>
          </ac:cxnSpMkLst>
        </pc:cxnChg>
        <pc:cxnChg chg="add del">
          <ac:chgData name="Aron Alley" userId="ef2c6598ca198aa9" providerId="LiveId" clId="{4F3CF4BB-2A15-4041-A0F4-46B29DB29CB8}" dt="2026-01-14T02:37:08.394" v="80" actId="26606"/>
          <ac:cxnSpMkLst>
            <pc:docMk/>
            <pc:sldMk cId="3204849137" sldId="258"/>
            <ac:cxnSpMk id="47" creationId="{7476E355-DC49-4AFB-88DE-62B854B9B315}"/>
          </ac:cxnSpMkLst>
        </pc:cxnChg>
        <pc:cxnChg chg="add del mod">
          <ac:chgData name="Aron Alley" userId="ef2c6598ca198aa9" providerId="LiveId" clId="{4F3CF4BB-2A15-4041-A0F4-46B29DB29CB8}" dt="2026-01-14T02:39:38.718" v="102" actId="26606"/>
          <ac:cxnSpMkLst>
            <pc:docMk/>
            <pc:sldMk cId="3204849137" sldId="258"/>
            <ac:cxnSpMk id="49" creationId="{EAD4CCDA-06BF-4D2A-B44F-195AEC0B5B22}"/>
          </ac:cxnSpMkLst>
        </pc:cxnChg>
        <pc:cxnChg chg="add del mod">
          <ac:chgData name="Aron Alley" userId="ef2c6598ca198aa9" providerId="LiveId" clId="{4F3CF4BB-2A15-4041-A0F4-46B29DB29CB8}" dt="2026-01-14T02:39:38.718" v="102" actId="26606"/>
          <ac:cxnSpMkLst>
            <pc:docMk/>
            <pc:sldMk cId="3204849137" sldId="258"/>
            <ac:cxnSpMk id="53" creationId="{7476E355-DC49-4AFB-88DE-62B854B9B315}"/>
          </ac:cxnSpMkLst>
        </pc:cxnChg>
        <pc:cxnChg chg="add mod">
          <ac:chgData name="Aron Alley" userId="ef2c6598ca198aa9" providerId="LiveId" clId="{4F3CF4BB-2A15-4041-A0F4-46B29DB29CB8}" dt="2026-01-14T02:52:45.032" v="331"/>
          <ac:cxnSpMkLst>
            <pc:docMk/>
            <pc:sldMk cId="3204849137" sldId="258"/>
            <ac:cxnSpMk id="58" creationId="{EAD4CCDA-06BF-4D2A-B44F-195AEC0B5B22}"/>
          </ac:cxnSpMkLst>
        </pc:cxnChg>
        <pc:cxnChg chg="add mod">
          <ac:chgData name="Aron Alley" userId="ef2c6598ca198aa9" providerId="LiveId" clId="{4F3CF4BB-2A15-4041-A0F4-46B29DB29CB8}" dt="2026-01-14T02:52:45.032" v="331"/>
          <ac:cxnSpMkLst>
            <pc:docMk/>
            <pc:sldMk cId="3204849137" sldId="258"/>
            <ac:cxnSpMk id="64" creationId="{16BEECB0-0766-4C59-B86E-5D26B7D8EF4D}"/>
          </ac:cxnSpMkLst>
        </pc:cxnChg>
      </pc:sldChg>
      <pc:sldChg chg="new del">
        <pc:chgData name="Aron Alley" userId="ef2c6598ca198aa9" providerId="LiveId" clId="{4F3CF4BB-2A15-4041-A0F4-46B29DB29CB8}" dt="2026-01-14T02:40:08.549" v="105" actId="2696"/>
        <pc:sldMkLst>
          <pc:docMk/>
          <pc:sldMk cId="2321212480" sldId="259"/>
        </pc:sldMkLst>
      </pc:sldChg>
      <pc:sldChg chg="modSp add del">
        <pc:chgData name="Aron Alley" userId="ef2c6598ca198aa9" providerId="LiveId" clId="{4F3CF4BB-2A15-4041-A0F4-46B29DB29CB8}" dt="2026-01-14T04:27:36.267" v="5451" actId="2696"/>
        <pc:sldMkLst>
          <pc:docMk/>
          <pc:sldMk cId="2017258399" sldId="260"/>
        </pc:sldMkLst>
        <pc:spChg chg="mod">
          <ac:chgData name="Aron Alley" userId="ef2c6598ca198aa9" providerId="LiveId" clId="{4F3CF4BB-2A15-4041-A0F4-46B29DB29CB8}" dt="2026-01-14T02:52:45.032" v="331"/>
          <ac:spMkLst>
            <pc:docMk/>
            <pc:sldMk cId="2017258399" sldId="260"/>
            <ac:spMk id="2" creationId="{5121EAE3-27A8-3C35-79B2-5355650907B0}"/>
          </ac:spMkLst>
        </pc:spChg>
        <pc:spChg chg="mod">
          <ac:chgData name="Aron Alley" userId="ef2c6598ca198aa9" providerId="LiveId" clId="{4F3CF4BB-2A15-4041-A0F4-46B29DB29CB8}" dt="2026-01-14T02:52:45.032" v="331"/>
          <ac:spMkLst>
            <pc:docMk/>
            <pc:sldMk cId="2017258399" sldId="260"/>
            <ac:spMk id="60" creationId="{D438D17E-DF9B-57E1-5C06-FCD4C6D7F2F6}"/>
          </ac:spMkLst>
        </pc:spChg>
        <pc:spChg chg="mod">
          <ac:chgData name="Aron Alley" userId="ef2c6598ca198aa9" providerId="LiveId" clId="{4F3CF4BB-2A15-4041-A0F4-46B29DB29CB8}" dt="2026-01-14T02:52:45.032" v="331"/>
          <ac:spMkLst>
            <pc:docMk/>
            <pc:sldMk cId="2017258399" sldId="260"/>
            <ac:spMk id="62" creationId="{320351DA-7610-C160-8395-D72FC9FDF377}"/>
          </ac:spMkLst>
        </pc:spChg>
        <pc:picChg chg="mod">
          <ac:chgData name="Aron Alley" userId="ef2c6598ca198aa9" providerId="LiveId" clId="{4F3CF4BB-2A15-4041-A0F4-46B29DB29CB8}" dt="2026-01-14T02:52:45.032" v="331"/>
          <ac:picMkLst>
            <pc:docMk/>
            <pc:sldMk cId="2017258399" sldId="260"/>
            <ac:picMk id="51" creationId="{91CAA53E-46E4-3B8E-810D-DDE0E59C7EB8}"/>
          </ac:picMkLst>
        </pc:picChg>
        <pc:cxnChg chg="mod">
          <ac:chgData name="Aron Alley" userId="ef2c6598ca198aa9" providerId="LiveId" clId="{4F3CF4BB-2A15-4041-A0F4-46B29DB29CB8}" dt="2026-01-14T02:52:45.032" v="331"/>
          <ac:cxnSpMkLst>
            <pc:docMk/>
            <pc:sldMk cId="2017258399" sldId="260"/>
            <ac:cxnSpMk id="58" creationId="{C59AD7F4-A57F-9B7F-F34D-62DBEC63AF44}"/>
          </ac:cxnSpMkLst>
        </pc:cxnChg>
        <pc:cxnChg chg="mod">
          <ac:chgData name="Aron Alley" userId="ef2c6598ca198aa9" providerId="LiveId" clId="{4F3CF4BB-2A15-4041-A0F4-46B29DB29CB8}" dt="2026-01-14T02:52:45.032" v="331"/>
          <ac:cxnSpMkLst>
            <pc:docMk/>
            <pc:sldMk cId="2017258399" sldId="260"/>
            <ac:cxnSpMk id="64" creationId="{06B5CCB4-8452-A5BF-ED28-BA695A5638A4}"/>
          </ac:cxnSpMkLst>
        </pc:cxnChg>
      </pc:sldChg>
      <pc:sldChg chg="modSp add del">
        <pc:chgData name="Aron Alley" userId="ef2c6598ca198aa9" providerId="LiveId" clId="{4F3CF4BB-2A15-4041-A0F4-46B29DB29CB8}" dt="2026-01-14T04:27:39.993" v="5453" actId="47"/>
        <pc:sldMkLst>
          <pc:docMk/>
          <pc:sldMk cId="2659783311" sldId="261"/>
        </pc:sldMkLst>
        <pc:spChg chg="mod">
          <ac:chgData name="Aron Alley" userId="ef2c6598ca198aa9" providerId="LiveId" clId="{4F3CF4BB-2A15-4041-A0F4-46B29DB29CB8}" dt="2026-01-14T02:52:45.032" v="331"/>
          <ac:spMkLst>
            <pc:docMk/>
            <pc:sldMk cId="2659783311" sldId="261"/>
            <ac:spMk id="2" creationId="{7909BC4A-5E65-FAF0-E9E1-0E120C9B5686}"/>
          </ac:spMkLst>
        </pc:spChg>
        <pc:spChg chg="mod">
          <ac:chgData name="Aron Alley" userId="ef2c6598ca198aa9" providerId="LiveId" clId="{4F3CF4BB-2A15-4041-A0F4-46B29DB29CB8}" dt="2026-01-14T02:52:45.032" v="331"/>
          <ac:spMkLst>
            <pc:docMk/>
            <pc:sldMk cId="2659783311" sldId="261"/>
            <ac:spMk id="60" creationId="{56570B63-21CC-2B39-FD4F-288F0358F45A}"/>
          </ac:spMkLst>
        </pc:spChg>
        <pc:spChg chg="mod">
          <ac:chgData name="Aron Alley" userId="ef2c6598ca198aa9" providerId="LiveId" clId="{4F3CF4BB-2A15-4041-A0F4-46B29DB29CB8}" dt="2026-01-14T02:52:45.032" v="331"/>
          <ac:spMkLst>
            <pc:docMk/>
            <pc:sldMk cId="2659783311" sldId="261"/>
            <ac:spMk id="62" creationId="{BAB5CA8C-303E-9845-AAA2-C2AFA3D209DD}"/>
          </ac:spMkLst>
        </pc:spChg>
        <pc:picChg chg="mod">
          <ac:chgData name="Aron Alley" userId="ef2c6598ca198aa9" providerId="LiveId" clId="{4F3CF4BB-2A15-4041-A0F4-46B29DB29CB8}" dt="2026-01-14T02:52:45.032" v="331"/>
          <ac:picMkLst>
            <pc:docMk/>
            <pc:sldMk cId="2659783311" sldId="261"/>
            <ac:picMk id="51" creationId="{AC51A6AE-EC28-E4A8-B866-21A66C831F38}"/>
          </ac:picMkLst>
        </pc:picChg>
        <pc:cxnChg chg="mod">
          <ac:chgData name="Aron Alley" userId="ef2c6598ca198aa9" providerId="LiveId" clId="{4F3CF4BB-2A15-4041-A0F4-46B29DB29CB8}" dt="2026-01-14T02:52:45.032" v="331"/>
          <ac:cxnSpMkLst>
            <pc:docMk/>
            <pc:sldMk cId="2659783311" sldId="261"/>
            <ac:cxnSpMk id="58" creationId="{ED6416EB-4F6C-075E-F5FC-111432890190}"/>
          </ac:cxnSpMkLst>
        </pc:cxnChg>
        <pc:cxnChg chg="mod">
          <ac:chgData name="Aron Alley" userId="ef2c6598ca198aa9" providerId="LiveId" clId="{4F3CF4BB-2A15-4041-A0F4-46B29DB29CB8}" dt="2026-01-14T02:52:45.032" v="331"/>
          <ac:cxnSpMkLst>
            <pc:docMk/>
            <pc:sldMk cId="2659783311" sldId="261"/>
            <ac:cxnSpMk id="64" creationId="{09457643-F0A6-D29C-5ADA-1B1203D4A7DC}"/>
          </ac:cxnSpMkLst>
        </pc:cxnChg>
      </pc:sldChg>
      <pc:sldChg chg="modSp add del">
        <pc:chgData name="Aron Alley" userId="ef2c6598ca198aa9" providerId="LiveId" clId="{4F3CF4BB-2A15-4041-A0F4-46B29DB29CB8}" dt="2026-01-14T04:27:39.258" v="5452" actId="47"/>
        <pc:sldMkLst>
          <pc:docMk/>
          <pc:sldMk cId="1098535243" sldId="262"/>
        </pc:sldMkLst>
        <pc:spChg chg="mod">
          <ac:chgData name="Aron Alley" userId="ef2c6598ca198aa9" providerId="LiveId" clId="{4F3CF4BB-2A15-4041-A0F4-46B29DB29CB8}" dt="2026-01-14T02:52:45.032" v="331"/>
          <ac:spMkLst>
            <pc:docMk/>
            <pc:sldMk cId="1098535243" sldId="262"/>
            <ac:spMk id="2" creationId="{CF0ABFA2-8D3F-EB3F-9694-1D3782F1C71F}"/>
          </ac:spMkLst>
        </pc:spChg>
        <pc:spChg chg="mod">
          <ac:chgData name="Aron Alley" userId="ef2c6598ca198aa9" providerId="LiveId" clId="{4F3CF4BB-2A15-4041-A0F4-46B29DB29CB8}" dt="2026-01-14T02:52:45.032" v="331"/>
          <ac:spMkLst>
            <pc:docMk/>
            <pc:sldMk cId="1098535243" sldId="262"/>
            <ac:spMk id="60" creationId="{DA280C08-CD4C-1BE0-7779-96A9CE30E841}"/>
          </ac:spMkLst>
        </pc:spChg>
        <pc:spChg chg="mod">
          <ac:chgData name="Aron Alley" userId="ef2c6598ca198aa9" providerId="LiveId" clId="{4F3CF4BB-2A15-4041-A0F4-46B29DB29CB8}" dt="2026-01-14T02:52:45.032" v="331"/>
          <ac:spMkLst>
            <pc:docMk/>
            <pc:sldMk cId="1098535243" sldId="262"/>
            <ac:spMk id="62" creationId="{E9CF8264-A261-744D-9179-BECD56AC6603}"/>
          </ac:spMkLst>
        </pc:spChg>
        <pc:picChg chg="mod">
          <ac:chgData name="Aron Alley" userId="ef2c6598ca198aa9" providerId="LiveId" clId="{4F3CF4BB-2A15-4041-A0F4-46B29DB29CB8}" dt="2026-01-14T02:52:45.032" v="331"/>
          <ac:picMkLst>
            <pc:docMk/>
            <pc:sldMk cId="1098535243" sldId="262"/>
            <ac:picMk id="51" creationId="{23CAFC65-A7C0-1EE0-2152-6F2D900F9AE7}"/>
          </ac:picMkLst>
        </pc:picChg>
        <pc:cxnChg chg="mod">
          <ac:chgData name="Aron Alley" userId="ef2c6598ca198aa9" providerId="LiveId" clId="{4F3CF4BB-2A15-4041-A0F4-46B29DB29CB8}" dt="2026-01-14T02:52:45.032" v="331"/>
          <ac:cxnSpMkLst>
            <pc:docMk/>
            <pc:sldMk cId="1098535243" sldId="262"/>
            <ac:cxnSpMk id="58" creationId="{02338B89-FE6E-354B-993A-1EA34838CD49}"/>
          </ac:cxnSpMkLst>
        </pc:cxnChg>
        <pc:cxnChg chg="mod">
          <ac:chgData name="Aron Alley" userId="ef2c6598ca198aa9" providerId="LiveId" clId="{4F3CF4BB-2A15-4041-A0F4-46B29DB29CB8}" dt="2026-01-14T02:52:45.032" v="331"/>
          <ac:cxnSpMkLst>
            <pc:docMk/>
            <pc:sldMk cId="1098535243" sldId="262"/>
            <ac:cxnSpMk id="64" creationId="{B74D90B1-A072-CFF9-5AAD-E77069F8F851}"/>
          </ac:cxnSpMkLst>
        </pc:cxnChg>
      </pc:sldChg>
      <pc:sldChg chg="addSp delSp modSp add mod addAnim modNotesTx">
        <pc:chgData name="Aron Alley" userId="ef2c6598ca198aa9" providerId="LiveId" clId="{4F3CF4BB-2A15-4041-A0F4-46B29DB29CB8}" dt="2026-01-14T04:44:42.815" v="5962" actId="1076"/>
        <pc:sldMkLst>
          <pc:docMk/>
          <pc:sldMk cId="2648422502" sldId="263"/>
        </pc:sldMkLst>
        <pc:spChg chg="mod">
          <ac:chgData name="Aron Alley" userId="ef2c6598ca198aa9" providerId="LiveId" clId="{4F3CF4BB-2A15-4041-A0F4-46B29DB29CB8}" dt="2026-01-14T03:51:58.342" v="2393" actId="26606"/>
          <ac:spMkLst>
            <pc:docMk/>
            <pc:sldMk cId="2648422502" sldId="263"/>
            <ac:spMk id="2" creationId="{37823B18-BA0D-963D-8437-BCC76E321AB4}"/>
          </ac:spMkLst>
        </pc:spChg>
        <pc:spChg chg="add mod">
          <ac:chgData name="Aron Alley" userId="ef2c6598ca198aa9" providerId="LiveId" clId="{4F3CF4BB-2A15-4041-A0F4-46B29DB29CB8}" dt="2026-01-14T03:56:16.040" v="2613" actId="1076"/>
          <ac:spMkLst>
            <pc:docMk/>
            <pc:sldMk cId="2648422502" sldId="263"/>
            <ac:spMk id="3" creationId="{7B8109B8-077D-228C-3D5C-B57436285E55}"/>
          </ac:spMkLst>
        </pc:spChg>
        <pc:spChg chg="add mod">
          <ac:chgData name="Aron Alley" userId="ef2c6598ca198aa9" providerId="LiveId" clId="{4F3CF4BB-2A15-4041-A0F4-46B29DB29CB8}" dt="2026-01-14T03:55:53.657" v="2611" actId="5793"/>
          <ac:spMkLst>
            <pc:docMk/>
            <pc:sldMk cId="2648422502" sldId="263"/>
            <ac:spMk id="4" creationId="{6F2E2D74-EB47-F405-03F7-022930D8FC75}"/>
          </ac:spMkLst>
        </pc:spChg>
        <pc:spChg chg="del mod">
          <ac:chgData name="Aron Alley" userId="ef2c6598ca198aa9" providerId="LiveId" clId="{4F3CF4BB-2A15-4041-A0F4-46B29DB29CB8}" dt="2026-01-14T03:51:58.342" v="2393" actId="26606"/>
          <ac:spMkLst>
            <pc:docMk/>
            <pc:sldMk cId="2648422502" sldId="263"/>
            <ac:spMk id="60" creationId="{D48BC9EE-1813-0F41-72B0-863A62449D5F}"/>
          </ac:spMkLst>
        </pc:spChg>
        <pc:spChg chg="del mod">
          <ac:chgData name="Aron Alley" userId="ef2c6598ca198aa9" providerId="LiveId" clId="{4F3CF4BB-2A15-4041-A0F4-46B29DB29CB8}" dt="2026-01-14T03:51:58.342" v="2393" actId="26606"/>
          <ac:spMkLst>
            <pc:docMk/>
            <pc:sldMk cId="2648422502" sldId="263"/>
            <ac:spMk id="62" creationId="{DCD527C5-FC7D-9E41-809E-7770646F8336}"/>
          </ac:spMkLst>
        </pc:spChg>
        <pc:spChg chg="add">
          <ac:chgData name="Aron Alley" userId="ef2c6598ca198aa9" providerId="LiveId" clId="{4F3CF4BB-2A15-4041-A0F4-46B29DB29CB8}" dt="2026-01-14T03:51:58.342" v="2393" actId="26606"/>
          <ac:spMkLst>
            <pc:docMk/>
            <pc:sldMk cId="2648422502" sldId="263"/>
            <ac:spMk id="71" creationId="{F69F96FE-C3F5-4F02-8428-78ADCB975ED9}"/>
          </ac:spMkLst>
        </pc:spChg>
        <pc:spChg chg="add">
          <ac:chgData name="Aron Alley" userId="ef2c6598ca198aa9" providerId="LiveId" clId="{4F3CF4BB-2A15-4041-A0F4-46B29DB29CB8}" dt="2026-01-14T03:51:58.342" v="2393" actId="26606"/>
          <ac:spMkLst>
            <pc:docMk/>
            <pc:sldMk cId="2648422502" sldId="263"/>
            <ac:spMk id="73" creationId="{F80C6B76-4D7E-4FE2-84E4-C4734B2B49EE}"/>
          </ac:spMkLst>
        </pc:spChg>
        <pc:picChg chg="mod">
          <ac:chgData name="Aron Alley" userId="ef2c6598ca198aa9" providerId="LiveId" clId="{4F3CF4BB-2A15-4041-A0F4-46B29DB29CB8}" dt="2026-01-14T04:44:42.815" v="5962" actId="1076"/>
          <ac:picMkLst>
            <pc:docMk/>
            <pc:sldMk cId="2648422502" sldId="263"/>
            <ac:picMk id="5" creationId="{8E49BD11-ABD8-D525-E0DB-52A5F4645C6D}"/>
          </ac:picMkLst>
        </pc:picChg>
        <pc:picChg chg="mod">
          <ac:chgData name="Aron Alley" userId="ef2c6598ca198aa9" providerId="LiveId" clId="{4F3CF4BB-2A15-4041-A0F4-46B29DB29CB8}" dt="2026-01-14T03:55:24.112" v="2605" actId="1076"/>
          <ac:picMkLst>
            <pc:docMk/>
            <pc:sldMk cId="2648422502" sldId="263"/>
            <ac:picMk id="51" creationId="{45C6B6CB-E1E9-E042-AF1A-FE315A555678}"/>
          </ac:picMkLst>
        </pc:picChg>
        <pc:cxnChg chg="del mod">
          <ac:chgData name="Aron Alley" userId="ef2c6598ca198aa9" providerId="LiveId" clId="{4F3CF4BB-2A15-4041-A0F4-46B29DB29CB8}" dt="2026-01-14T03:51:58.342" v="2393" actId="26606"/>
          <ac:cxnSpMkLst>
            <pc:docMk/>
            <pc:sldMk cId="2648422502" sldId="263"/>
            <ac:cxnSpMk id="58" creationId="{82000C81-BE97-3F2E-0559-F9BCDB35CD35}"/>
          </ac:cxnSpMkLst>
        </pc:cxnChg>
        <pc:cxnChg chg="del mod">
          <ac:chgData name="Aron Alley" userId="ef2c6598ca198aa9" providerId="LiveId" clId="{4F3CF4BB-2A15-4041-A0F4-46B29DB29CB8}" dt="2026-01-14T03:51:58.342" v="2393" actId="26606"/>
          <ac:cxnSpMkLst>
            <pc:docMk/>
            <pc:sldMk cId="2648422502" sldId="263"/>
            <ac:cxnSpMk id="64" creationId="{DE805F0E-59F9-2183-D40A-453C3952C88B}"/>
          </ac:cxnSpMkLst>
        </pc:cxnChg>
        <pc:cxnChg chg="add">
          <ac:chgData name="Aron Alley" userId="ef2c6598ca198aa9" providerId="LiveId" clId="{4F3CF4BB-2A15-4041-A0F4-46B29DB29CB8}" dt="2026-01-14T03:51:58.342" v="2393" actId="26606"/>
          <ac:cxnSpMkLst>
            <pc:docMk/>
            <pc:sldMk cId="2648422502" sldId="263"/>
            <ac:cxnSpMk id="69" creationId="{EAD4CCDA-06BF-4D2A-B44F-195AEC0B5B22}"/>
          </ac:cxnSpMkLst>
        </pc:cxnChg>
        <pc:cxnChg chg="add">
          <ac:chgData name="Aron Alley" userId="ef2c6598ca198aa9" providerId="LiveId" clId="{4F3CF4BB-2A15-4041-A0F4-46B29DB29CB8}" dt="2026-01-14T03:51:58.342" v="2393" actId="26606"/>
          <ac:cxnSpMkLst>
            <pc:docMk/>
            <pc:sldMk cId="2648422502" sldId="263"/>
            <ac:cxnSpMk id="75" creationId="{16BEECB0-0766-4C59-B86E-5D26B7D8EF4D}"/>
          </ac:cxnSpMkLst>
        </pc:cxnChg>
      </pc:sldChg>
      <pc:sldChg chg="modSp add del">
        <pc:chgData name="Aron Alley" userId="ef2c6598ca198aa9" providerId="LiveId" clId="{4F3CF4BB-2A15-4041-A0F4-46B29DB29CB8}" dt="2026-01-14T04:27:41.021" v="5454" actId="47"/>
        <pc:sldMkLst>
          <pc:docMk/>
          <pc:sldMk cId="475603921" sldId="264"/>
        </pc:sldMkLst>
        <pc:spChg chg="mod">
          <ac:chgData name="Aron Alley" userId="ef2c6598ca198aa9" providerId="LiveId" clId="{4F3CF4BB-2A15-4041-A0F4-46B29DB29CB8}" dt="2026-01-14T02:52:45.032" v="331"/>
          <ac:spMkLst>
            <pc:docMk/>
            <pc:sldMk cId="475603921" sldId="264"/>
            <ac:spMk id="2" creationId="{F5B14CAD-B8F0-E6A8-63C0-0C79DAAC45C9}"/>
          </ac:spMkLst>
        </pc:spChg>
        <pc:spChg chg="mod">
          <ac:chgData name="Aron Alley" userId="ef2c6598ca198aa9" providerId="LiveId" clId="{4F3CF4BB-2A15-4041-A0F4-46B29DB29CB8}" dt="2026-01-14T02:52:45.032" v="331"/>
          <ac:spMkLst>
            <pc:docMk/>
            <pc:sldMk cId="475603921" sldId="264"/>
            <ac:spMk id="60" creationId="{B93C0CD9-409F-0713-F758-4151C10B4E01}"/>
          </ac:spMkLst>
        </pc:spChg>
        <pc:spChg chg="mod">
          <ac:chgData name="Aron Alley" userId="ef2c6598ca198aa9" providerId="LiveId" clId="{4F3CF4BB-2A15-4041-A0F4-46B29DB29CB8}" dt="2026-01-14T02:52:45.032" v="331"/>
          <ac:spMkLst>
            <pc:docMk/>
            <pc:sldMk cId="475603921" sldId="264"/>
            <ac:spMk id="62" creationId="{1CAF0690-243D-40B8-24F3-BE9AAFD77611}"/>
          </ac:spMkLst>
        </pc:spChg>
        <pc:picChg chg="mod">
          <ac:chgData name="Aron Alley" userId="ef2c6598ca198aa9" providerId="LiveId" clId="{4F3CF4BB-2A15-4041-A0F4-46B29DB29CB8}" dt="2026-01-14T02:52:45.032" v="331"/>
          <ac:picMkLst>
            <pc:docMk/>
            <pc:sldMk cId="475603921" sldId="264"/>
            <ac:picMk id="51" creationId="{17DDD806-A9FA-D309-65E3-B483A065BA6E}"/>
          </ac:picMkLst>
        </pc:picChg>
        <pc:cxnChg chg="mod">
          <ac:chgData name="Aron Alley" userId="ef2c6598ca198aa9" providerId="LiveId" clId="{4F3CF4BB-2A15-4041-A0F4-46B29DB29CB8}" dt="2026-01-14T02:52:45.032" v="331"/>
          <ac:cxnSpMkLst>
            <pc:docMk/>
            <pc:sldMk cId="475603921" sldId="264"/>
            <ac:cxnSpMk id="58" creationId="{5DAFC825-2D1A-734C-CCCD-A1AE73B70EE6}"/>
          </ac:cxnSpMkLst>
        </pc:cxnChg>
        <pc:cxnChg chg="mod">
          <ac:chgData name="Aron Alley" userId="ef2c6598ca198aa9" providerId="LiveId" clId="{4F3CF4BB-2A15-4041-A0F4-46B29DB29CB8}" dt="2026-01-14T02:52:45.032" v="331"/>
          <ac:cxnSpMkLst>
            <pc:docMk/>
            <pc:sldMk cId="475603921" sldId="264"/>
            <ac:cxnSpMk id="64" creationId="{D10ADE1E-3E6B-0B7E-3DE4-8CA16CE2CFAB}"/>
          </ac:cxnSpMkLst>
        </pc:cxnChg>
      </pc:sldChg>
      <pc:sldChg chg="addSp modSp add del mod">
        <pc:chgData name="Aron Alley" userId="ef2c6598ca198aa9" providerId="LiveId" clId="{4F3CF4BB-2A15-4041-A0F4-46B29DB29CB8}" dt="2026-01-14T03:52:34.612" v="2407" actId="2696"/>
        <pc:sldMkLst>
          <pc:docMk/>
          <pc:sldMk cId="2314727625" sldId="265"/>
        </pc:sldMkLst>
        <pc:spChg chg="mod">
          <ac:chgData name="Aron Alley" userId="ef2c6598ca198aa9" providerId="LiveId" clId="{4F3CF4BB-2A15-4041-A0F4-46B29DB29CB8}" dt="2026-01-14T02:52:45.032" v="331"/>
          <ac:spMkLst>
            <pc:docMk/>
            <pc:sldMk cId="2314727625" sldId="265"/>
            <ac:spMk id="2" creationId="{A5704263-0ECF-C809-2244-04D204441287}"/>
          </ac:spMkLst>
        </pc:spChg>
        <pc:spChg chg="add mod">
          <ac:chgData name="Aron Alley" userId="ef2c6598ca198aa9" providerId="LiveId" clId="{4F3CF4BB-2A15-4041-A0F4-46B29DB29CB8}" dt="2026-01-14T03:51:01.075" v="2392" actId="255"/>
          <ac:spMkLst>
            <pc:docMk/>
            <pc:sldMk cId="2314727625" sldId="265"/>
            <ac:spMk id="3" creationId="{991C20DE-EEEF-11B3-FE29-F8CA3E0F3A4A}"/>
          </ac:spMkLst>
        </pc:spChg>
        <pc:spChg chg="mod">
          <ac:chgData name="Aron Alley" userId="ef2c6598ca198aa9" providerId="LiveId" clId="{4F3CF4BB-2A15-4041-A0F4-46B29DB29CB8}" dt="2026-01-14T02:52:45.032" v="331"/>
          <ac:spMkLst>
            <pc:docMk/>
            <pc:sldMk cId="2314727625" sldId="265"/>
            <ac:spMk id="60" creationId="{AEC920F5-105A-2915-5D69-BF6395D64AF9}"/>
          </ac:spMkLst>
        </pc:spChg>
        <pc:spChg chg="mod">
          <ac:chgData name="Aron Alley" userId="ef2c6598ca198aa9" providerId="LiveId" clId="{4F3CF4BB-2A15-4041-A0F4-46B29DB29CB8}" dt="2026-01-14T02:52:45.032" v="331"/>
          <ac:spMkLst>
            <pc:docMk/>
            <pc:sldMk cId="2314727625" sldId="265"/>
            <ac:spMk id="62" creationId="{95059329-4AAF-ADF4-71A6-60AAAB79EBAE}"/>
          </ac:spMkLst>
        </pc:spChg>
        <pc:picChg chg="mod">
          <ac:chgData name="Aron Alley" userId="ef2c6598ca198aa9" providerId="LiveId" clId="{4F3CF4BB-2A15-4041-A0F4-46B29DB29CB8}" dt="2026-01-14T02:52:45.032" v="331"/>
          <ac:picMkLst>
            <pc:docMk/>
            <pc:sldMk cId="2314727625" sldId="265"/>
            <ac:picMk id="51" creationId="{2C0C0D29-16FB-C316-CDCC-F6518C2E4870}"/>
          </ac:picMkLst>
        </pc:picChg>
        <pc:cxnChg chg="mod">
          <ac:chgData name="Aron Alley" userId="ef2c6598ca198aa9" providerId="LiveId" clId="{4F3CF4BB-2A15-4041-A0F4-46B29DB29CB8}" dt="2026-01-14T02:52:45.032" v="331"/>
          <ac:cxnSpMkLst>
            <pc:docMk/>
            <pc:sldMk cId="2314727625" sldId="265"/>
            <ac:cxnSpMk id="58" creationId="{C11A978E-E497-D09B-61E3-026039CB2608}"/>
          </ac:cxnSpMkLst>
        </pc:cxnChg>
        <pc:cxnChg chg="mod">
          <ac:chgData name="Aron Alley" userId="ef2c6598ca198aa9" providerId="LiveId" clId="{4F3CF4BB-2A15-4041-A0F4-46B29DB29CB8}" dt="2026-01-14T02:52:45.032" v="331"/>
          <ac:cxnSpMkLst>
            <pc:docMk/>
            <pc:sldMk cId="2314727625" sldId="265"/>
            <ac:cxnSpMk id="64" creationId="{FA4B8A5F-0F96-9509-7788-FE735D92343E}"/>
          </ac:cxnSpMkLst>
        </pc:cxnChg>
      </pc:sldChg>
      <pc:sldChg chg="addSp delSp modSp add mod ord modNotesTx">
        <pc:chgData name="Aron Alley" userId="ef2c6598ca198aa9" providerId="LiveId" clId="{4F3CF4BB-2A15-4041-A0F4-46B29DB29CB8}" dt="2026-01-14T04:52:21.320" v="6321" actId="20577"/>
        <pc:sldMkLst>
          <pc:docMk/>
          <pc:sldMk cId="4017047711" sldId="266"/>
        </pc:sldMkLst>
        <pc:spChg chg="del mod">
          <ac:chgData name="Aron Alley" userId="ef2c6598ca198aa9" providerId="LiveId" clId="{4F3CF4BB-2A15-4041-A0F4-46B29DB29CB8}" dt="2026-01-14T02:56:29.795" v="393" actId="21"/>
          <ac:spMkLst>
            <pc:docMk/>
            <pc:sldMk cId="4017047711" sldId="266"/>
            <ac:spMk id="2" creationId="{F9BEC523-82E1-892B-2D54-DAAF26E50B16}"/>
          </ac:spMkLst>
        </pc:spChg>
        <pc:spChg chg="add mod">
          <ac:chgData name="Aron Alley" userId="ef2c6598ca198aa9" providerId="LiveId" clId="{4F3CF4BB-2A15-4041-A0F4-46B29DB29CB8}" dt="2026-01-14T02:57:14.605" v="403" actId="1076"/>
          <ac:spMkLst>
            <pc:docMk/>
            <pc:sldMk cId="4017047711" sldId="266"/>
            <ac:spMk id="3" creationId="{C2B1D01D-C3BA-CB54-86D5-B9F25AE3FC03}"/>
          </ac:spMkLst>
        </pc:spChg>
        <pc:spChg chg="add del mod">
          <ac:chgData name="Aron Alley" userId="ef2c6598ca198aa9" providerId="LiveId" clId="{4F3CF4BB-2A15-4041-A0F4-46B29DB29CB8}" dt="2026-01-14T02:56:33.769" v="394" actId="21"/>
          <ac:spMkLst>
            <pc:docMk/>
            <pc:sldMk cId="4017047711" sldId="266"/>
            <ac:spMk id="5" creationId="{CA29FF41-8F38-785E-CE65-429D567712E4}"/>
          </ac:spMkLst>
        </pc:spChg>
        <pc:spChg chg="add del mod">
          <ac:chgData name="Aron Alley" userId="ef2c6598ca198aa9" providerId="LiveId" clId="{4F3CF4BB-2A15-4041-A0F4-46B29DB29CB8}" dt="2026-01-14T02:58:15.481" v="411"/>
          <ac:spMkLst>
            <pc:docMk/>
            <pc:sldMk cId="4017047711" sldId="266"/>
            <ac:spMk id="6" creationId="{D30BE6B4-EF91-AB23-F261-BDE119201801}"/>
          </ac:spMkLst>
        </pc:spChg>
        <pc:spChg chg="add mod">
          <ac:chgData name="Aron Alley" userId="ef2c6598ca198aa9" providerId="LiveId" clId="{4F3CF4BB-2A15-4041-A0F4-46B29DB29CB8}" dt="2026-01-14T03:03:39.826" v="472" actId="1076"/>
          <ac:spMkLst>
            <pc:docMk/>
            <pc:sldMk cId="4017047711" sldId="266"/>
            <ac:spMk id="7" creationId="{D3C9AEB7-4A2C-F263-3665-7952EA8FD430}"/>
          </ac:spMkLst>
        </pc:spChg>
        <pc:spChg chg="add del mod">
          <ac:chgData name="Aron Alley" userId="ef2c6598ca198aa9" providerId="LiveId" clId="{4F3CF4BB-2A15-4041-A0F4-46B29DB29CB8}" dt="2026-01-14T02:59:32.639" v="430"/>
          <ac:spMkLst>
            <pc:docMk/>
            <pc:sldMk cId="4017047711" sldId="266"/>
            <ac:spMk id="8" creationId="{A7960250-7558-D929-1674-4F23C0972975}"/>
          </ac:spMkLst>
        </pc:spChg>
        <pc:spChg chg="add mod">
          <ac:chgData name="Aron Alley" userId="ef2c6598ca198aa9" providerId="LiveId" clId="{4F3CF4BB-2A15-4041-A0F4-46B29DB29CB8}" dt="2026-01-14T03:02:04.377" v="451" actId="1076"/>
          <ac:spMkLst>
            <pc:docMk/>
            <pc:sldMk cId="4017047711" sldId="266"/>
            <ac:spMk id="9" creationId="{DBCF030E-981D-50CB-373D-116659168A96}"/>
          </ac:spMkLst>
        </pc:spChg>
        <pc:spChg chg="del mod">
          <ac:chgData name="Aron Alley" userId="ef2c6598ca198aa9" providerId="LiveId" clId="{4F3CF4BB-2A15-4041-A0F4-46B29DB29CB8}" dt="2026-01-14T02:54:26.398" v="364" actId="26606"/>
          <ac:spMkLst>
            <pc:docMk/>
            <pc:sldMk cId="4017047711" sldId="266"/>
            <ac:spMk id="60" creationId="{FA0339EA-9A0D-ABFD-81B2-18906FAD80A2}"/>
          </ac:spMkLst>
        </pc:spChg>
        <pc:spChg chg="del mod">
          <ac:chgData name="Aron Alley" userId="ef2c6598ca198aa9" providerId="LiveId" clId="{4F3CF4BB-2A15-4041-A0F4-46B29DB29CB8}" dt="2026-01-14T02:54:26.398" v="364" actId="26606"/>
          <ac:spMkLst>
            <pc:docMk/>
            <pc:sldMk cId="4017047711" sldId="266"/>
            <ac:spMk id="62" creationId="{55C3E85A-B939-A12A-2BD9-8D1E4A3B2DDE}"/>
          </ac:spMkLst>
        </pc:spChg>
        <pc:spChg chg="add">
          <ac:chgData name="Aron Alley" userId="ef2c6598ca198aa9" providerId="LiveId" clId="{4F3CF4BB-2A15-4041-A0F4-46B29DB29CB8}" dt="2026-01-14T02:54:26.398" v="364" actId="26606"/>
          <ac:spMkLst>
            <pc:docMk/>
            <pc:sldMk cId="4017047711" sldId="266"/>
            <ac:spMk id="71" creationId="{FF4F1B1F-38C9-4BA3-8793-E2B6FC978C0A}"/>
          </ac:spMkLst>
        </pc:spChg>
        <pc:picChg chg="mod">
          <ac:chgData name="Aron Alley" userId="ef2c6598ca198aa9" providerId="LiveId" clId="{4F3CF4BB-2A15-4041-A0F4-46B29DB29CB8}" dt="2026-01-14T04:39:51.297" v="5958" actId="1076"/>
          <ac:picMkLst>
            <pc:docMk/>
            <pc:sldMk cId="4017047711" sldId="266"/>
            <ac:picMk id="10" creationId="{4F77FE8A-6A32-79A8-6741-85C828D4372A}"/>
          </ac:picMkLst>
        </pc:picChg>
        <pc:picChg chg="mod">
          <ac:chgData name="Aron Alley" userId="ef2c6598ca198aa9" providerId="LiveId" clId="{4F3CF4BB-2A15-4041-A0F4-46B29DB29CB8}" dt="2026-01-14T04:39:46.821" v="5957" actId="1076"/>
          <ac:picMkLst>
            <pc:docMk/>
            <pc:sldMk cId="4017047711" sldId="266"/>
            <ac:picMk id="51" creationId="{B6F05A37-146A-4D1A-C198-58D1BF4D7456}"/>
          </ac:picMkLst>
        </pc:picChg>
        <pc:cxnChg chg="del mod">
          <ac:chgData name="Aron Alley" userId="ef2c6598ca198aa9" providerId="LiveId" clId="{4F3CF4BB-2A15-4041-A0F4-46B29DB29CB8}" dt="2026-01-14T02:54:26.398" v="364" actId="26606"/>
          <ac:cxnSpMkLst>
            <pc:docMk/>
            <pc:sldMk cId="4017047711" sldId="266"/>
            <ac:cxnSpMk id="58" creationId="{0EAC0A20-4B2F-B851-8C1E-F5307C5ADD0E}"/>
          </ac:cxnSpMkLst>
        </pc:cxnChg>
        <pc:cxnChg chg="del mod">
          <ac:chgData name="Aron Alley" userId="ef2c6598ca198aa9" providerId="LiveId" clId="{4F3CF4BB-2A15-4041-A0F4-46B29DB29CB8}" dt="2026-01-14T02:54:26.398" v="364" actId="26606"/>
          <ac:cxnSpMkLst>
            <pc:docMk/>
            <pc:sldMk cId="4017047711" sldId="266"/>
            <ac:cxnSpMk id="64" creationId="{08A1D541-9C5E-E8ED-DD0D-8ACE6D120CCE}"/>
          </ac:cxnSpMkLst>
        </pc:cxnChg>
        <pc:cxnChg chg="add">
          <ac:chgData name="Aron Alley" userId="ef2c6598ca198aa9" providerId="LiveId" clId="{4F3CF4BB-2A15-4041-A0F4-46B29DB29CB8}" dt="2026-01-14T02:54:26.398" v="364" actId="26606"/>
          <ac:cxnSpMkLst>
            <pc:docMk/>
            <pc:sldMk cId="4017047711" sldId="266"/>
            <ac:cxnSpMk id="69" creationId="{EAD4CCDA-06BF-4D2A-B44F-195AEC0B5B22}"/>
          </ac:cxnSpMkLst>
        </pc:cxnChg>
        <pc:cxnChg chg="add">
          <ac:chgData name="Aron Alley" userId="ef2c6598ca198aa9" providerId="LiveId" clId="{4F3CF4BB-2A15-4041-A0F4-46B29DB29CB8}" dt="2026-01-14T02:54:26.398" v="364" actId="26606"/>
          <ac:cxnSpMkLst>
            <pc:docMk/>
            <pc:sldMk cId="4017047711" sldId="266"/>
            <ac:cxnSpMk id="73" creationId="{6B5C80BC-C547-4FD8-9B68-6A9207F08580}"/>
          </ac:cxnSpMkLst>
        </pc:cxnChg>
      </pc:sldChg>
      <pc:sldChg chg="addSp delSp modSp add mod addAnim delAnim modNotesTx">
        <pc:chgData name="Aron Alley" userId="ef2c6598ca198aa9" providerId="LiveId" clId="{4F3CF4BB-2A15-4041-A0F4-46B29DB29CB8}" dt="2026-01-14T04:45:41.020" v="5963" actId="1076"/>
        <pc:sldMkLst>
          <pc:docMk/>
          <pc:sldMk cId="3584395689" sldId="267"/>
        </pc:sldMkLst>
        <pc:spChg chg="del mod">
          <ac:chgData name="Aron Alley" userId="ef2c6598ca198aa9" providerId="LiveId" clId="{4F3CF4BB-2A15-4041-A0F4-46B29DB29CB8}" dt="2026-01-14T04:03:44.552" v="3069" actId="21"/>
          <ac:spMkLst>
            <pc:docMk/>
            <pc:sldMk cId="3584395689" sldId="267"/>
            <ac:spMk id="2" creationId="{02FEA445-C870-7A5B-0F46-82692DB74F4B}"/>
          </ac:spMkLst>
        </pc:spChg>
        <pc:spChg chg="add mod">
          <ac:chgData name="Aron Alley" userId="ef2c6598ca198aa9" providerId="LiveId" clId="{4F3CF4BB-2A15-4041-A0F4-46B29DB29CB8}" dt="2026-01-14T04:03:38.013" v="3068" actId="1076"/>
          <ac:spMkLst>
            <pc:docMk/>
            <pc:sldMk cId="3584395689" sldId="267"/>
            <ac:spMk id="3" creationId="{5C939C07-E61C-9336-D1C5-97D7569552C7}"/>
          </ac:spMkLst>
        </pc:spChg>
        <pc:spChg chg="add del mod">
          <ac:chgData name="Aron Alley" userId="ef2c6598ca198aa9" providerId="LiveId" clId="{4F3CF4BB-2A15-4041-A0F4-46B29DB29CB8}" dt="2026-01-14T04:03:47.784" v="3070" actId="21"/>
          <ac:spMkLst>
            <pc:docMk/>
            <pc:sldMk cId="3584395689" sldId="267"/>
            <ac:spMk id="9" creationId="{B65A6380-4F54-E656-1E1E-D8294B14A387}"/>
          </ac:spMkLst>
        </pc:spChg>
        <pc:spChg chg="add mod">
          <ac:chgData name="Aron Alley" userId="ef2c6598ca198aa9" providerId="LiveId" clId="{4F3CF4BB-2A15-4041-A0F4-46B29DB29CB8}" dt="2026-01-14T04:05:47.711" v="3261" actId="404"/>
          <ac:spMkLst>
            <pc:docMk/>
            <pc:sldMk cId="3584395689" sldId="267"/>
            <ac:spMk id="10" creationId="{7ECF5BB5-E631-77FA-76F9-1D16FB3931A4}"/>
          </ac:spMkLst>
        </pc:spChg>
        <pc:spChg chg="del mod">
          <ac:chgData name="Aron Alley" userId="ef2c6598ca198aa9" providerId="LiveId" clId="{4F3CF4BB-2A15-4041-A0F4-46B29DB29CB8}" dt="2026-01-14T04:00:02.467" v="3020" actId="26606"/>
          <ac:spMkLst>
            <pc:docMk/>
            <pc:sldMk cId="3584395689" sldId="267"/>
            <ac:spMk id="60" creationId="{790EFAB4-C879-1EF6-7146-EA057BA53C54}"/>
          </ac:spMkLst>
        </pc:spChg>
        <pc:spChg chg="del mod">
          <ac:chgData name="Aron Alley" userId="ef2c6598ca198aa9" providerId="LiveId" clId="{4F3CF4BB-2A15-4041-A0F4-46B29DB29CB8}" dt="2026-01-14T04:00:02.467" v="3020" actId="26606"/>
          <ac:spMkLst>
            <pc:docMk/>
            <pc:sldMk cId="3584395689" sldId="267"/>
            <ac:spMk id="62" creationId="{3488FD5D-D807-2942-2DCA-A6DDC6B064AC}"/>
          </ac:spMkLst>
        </pc:spChg>
        <pc:spChg chg="add del">
          <ac:chgData name="Aron Alley" userId="ef2c6598ca198aa9" providerId="LiveId" clId="{4F3CF4BB-2A15-4041-A0F4-46B29DB29CB8}" dt="2026-01-14T04:02:19.255" v="3051" actId="26606"/>
          <ac:spMkLst>
            <pc:docMk/>
            <pc:sldMk cId="3584395689" sldId="267"/>
            <ac:spMk id="71" creationId="{F69F96FE-C3F5-4F02-8428-78ADCB975ED9}"/>
          </ac:spMkLst>
        </pc:spChg>
        <pc:spChg chg="add del">
          <ac:chgData name="Aron Alley" userId="ef2c6598ca198aa9" providerId="LiveId" clId="{4F3CF4BB-2A15-4041-A0F4-46B29DB29CB8}" dt="2026-01-14T04:02:19.255" v="3051" actId="26606"/>
          <ac:spMkLst>
            <pc:docMk/>
            <pc:sldMk cId="3584395689" sldId="267"/>
            <ac:spMk id="73" creationId="{F80C6B76-4D7E-4FE2-84E4-C4734B2B49EE}"/>
          </ac:spMkLst>
        </pc:spChg>
        <pc:spChg chg="add">
          <ac:chgData name="Aron Alley" userId="ef2c6598ca198aa9" providerId="LiveId" clId="{4F3CF4BB-2A15-4041-A0F4-46B29DB29CB8}" dt="2026-01-14T04:02:19.255" v="3051" actId="26606"/>
          <ac:spMkLst>
            <pc:docMk/>
            <pc:sldMk cId="3584395689" sldId="267"/>
            <ac:spMk id="82" creationId="{98C10BD4-F3F8-4089-8DB0-71FB15FD9B0D}"/>
          </ac:spMkLst>
        </pc:spChg>
        <pc:picChg chg="add del mod">
          <ac:chgData name="Aron Alley" userId="ef2c6598ca198aa9" providerId="LiveId" clId="{4F3CF4BB-2A15-4041-A0F4-46B29DB29CB8}" dt="2026-01-14T04:02:29.107" v="3054" actId="21"/>
          <ac:picMkLst>
            <pc:docMk/>
            <pc:sldMk cId="3584395689" sldId="267"/>
            <ac:picMk id="5" creationId="{8A24FA9E-FEAD-39F3-9976-FB278311C042}"/>
          </ac:picMkLst>
        </pc:picChg>
        <pc:picChg chg="add mod">
          <ac:chgData name="Aron Alley" userId="ef2c6598ca198aa9" providerId="LiveId" clId="{4F3CF4BB-2A15-4041-A0F4-46B29DB29CB8}" dt="2026-01-14T04:02:40.357" v="3056" actId="1076"/>
          <ac:picMkLst>
            <pc:docMk/>
            <pc:sldMk cId="3584395689" sldId="267"/>
            <ac:picMk id="7" creationId="{37FD6311-1AFF-DE87-E5EA-AE4AB378E91A}"/>
          </ac:picMkLst>
        </pc:picChg>
        <pc:picChg chg="mod">
          <ac:chgData name="Aron Alley" userId="ef2c6598ca198aa9" providerId="LiveId" clId="{4F3CF4BB-2A15-4041-A0F4-46B29DB29CB8}" dt="2026-01-14T04:45:41.020" v="5963" actId="1076"/>
          <ac:picMkLst>
            <pc:docMk/>
            <pc:sldMk cId="3584395689" sldId="267"/>
            <ac:picMk id="11" creationId="{8566DF93-D23D-CA59-77CC-3C3441BBC3EF}"/>
          </ac:picMkLst>
        </pc:picChg>
        <pc:picChg chg="del mod ord">
          <ac:chgData name="Aron Alley" userId="ef2c6598ca198aa9" providerId="LiveId" clId="{4F3CF4BB-2A15-4041-A0F4-46B29DB29CB8}" dt="2026-01-14T04:02:22.368" v="3052" actId="21"/>
          <ac:picMkLst>
            <pc:docMk/>
            <pc:sldMk cId="3584395689" sldId="267"/>
            <ac:picMk id="51" creationId="{0236B084-5C27-6EBC-16FE-6DF339321ADE}"/>
          </ac:picMkLst>
        </pc:picChg>
        <pc:cxnChg chg="del mod">
          <ac:chgData name="Aron Alley" userId="ef2c6598ca198aa9" providerId="LiveId" clId="{4F3CF4BB-2A15-4041-A0F4-46B29DB29CB8}" dt="2026-01-14T04:00:02.467" v="3020" actId="26606"/>
          <ac:cxnSpMkLst>
            <pc:docMk/>
            <pc:sldMk cId="3584395689" sldId="267"/>
            <ac:cxnSpMk id="58" creationId="{4FE00CA1-B5E6-5813-AE79-1A6565F4F5F8}"/>
          </ac:cxnSpMkLst>
        </pc:cxnChg>
        <pc:cxnChg chg="del mod">
          <ac:chgData name="Aron Alley" userId="ef2c6598ca198aa9" providerId="LiveId" clId="{4F3CF4BB-2A15-4041-A0F4-46B29DB29CB8}" dt="2026-01-14T04:00:02.467" v="3020" actId="26606"/>
          <ac:cxnSpMkLst>
            <pc:docMk/>
            <pc:sldMk cId="3584395689" sldId="267"/>
            <ac:cxnSpMk id="64" creationId="{92863490-0FE3-C7BD-642F-390D0A1792A1}"/>
          </ac:cxnSpMkLst>
        </pc:cxnChg>
        <pc:cxnChg chg="add del">
          <ac:chgData name="Aron Alley" userId="ef2c6598ca198aa9" providerId="LiveId" clId="{4F3CF4BB-2A15-4041-A0F4-46B29DB29CB8}" dt="2026-01-14T04:02:19.255" v="3051" actId="26606"/>
          <ac:cxnSpMkLst>
            <pc:docMk/>
            <pc:sldMk cId="3584395689" sldId="267"/>
            <ac:cxnSpMk id="69" creationId="{EAD4CCDA-06BF-4D2A-B44F-195AEC0B5B22}"/>
          </ac:cxnSpMkLst>
        </pc:cxnChg>
        <pc:cxnChg chg="add del">
          <ac:chgData name="Aron Alley" userId="ef2c6598ca198aa9" providerId="LiveId" clId="{4F3CF4BB-2A15-4041-A0F4-46B29DB29CB8}" dt="2026-01-14T04:02:19.255" v="3051" actId="26606"/>
          <ac:cxnSpMkLst>
            <pc:docMk/>
            <pc:sldMk cId="3584395689" sldId="267"/>
            <ac:cxnSpMk id="75" creationId="{16BEECB0-0766-4C59-B86E-5D26B7D8EF4D}"/>
          </ac:cxnSpMkLst>
        </pc:cxnChg>
        <pc:cxnChg chg="add">
          <ac:chgData name="Aron Alley" userId="ef2c6598ca198aa9" providerId="LiveId" clId="{4F3CF4BB-2A15-4041-A0F4-46B29DB29CB8}" dt="2026-01-14T04:02:19.255" v="3051" actId="26606"/>
          <ac:cxnSpMkLst>
            <pc:docMk/>
            <pc:sldMk cId="3584395689" sldId="267"/>
            <ac:cxnSpMk id="80" creationId="{EAD4CCDA-06BF-4D2A-B44F-195AEC0B5B22}"/>
          </ac:cxnSpMkLst>
        </pc:cxnChg>
      </pc:sldChg>
      <pc:sldChg chg="addSp delSp modSp add mod setBg addAnim delAnim modAnim modNotesTx">
        <pc:chgData name="Aron Alley" userId="ef2c6598ca198aa9" providerId="LiveId" clId="{4F3CF4BB-2A15-4041-A0F4-46B29DB29CB8}" dt="2026-01-14T04:42:03.643" v="5960" actId="1076"/>
        <pc:sldMkLst>
          <pc:docMk/>
          <pc:sldMk cId="3921594079" sldId="268"/>
        </pc:sldMkLst>
        <pc:spChg chg="del mod">
          <ac:chgData name="Aron Alley" userId="ef2c6598ca198aa9" providerId="LiveId" clId="{4F3CF4BB-2A15-4041-A0F4-46B29DB29CB8}" dt="2026-01-14T03:20:43.947" v="1187" actId="21"/>
          <ac:spMkLst>
            <pc:docMk/>
            <pc:sldMk cId="3921594079" sldId="268"/>
            <ac:spMk id="2" creationId="{062D335D-A393-D75B-C95E-F7282F39C20C}"/>
          </ac:spMkLst>
        </pc:spChg>
        <pc:spChg chg="add del mod">
          <ac:chgData name="Aron Alley" userId="ef2c6598ca198aa9" providerId="LiveId" clId="{4F3CF4BB-2A15-4041-A0F4-46B29DB29CB8}" dt="2026-01-14T03:45:13.690" v="2013" actId="207"/>
          <ac:spMkLst>
            <pc:docMk/>
            <pc:sldMk cId="3921594079" sldId="268"/>
            <ac:spMk id="3" creationId="{51196731-85EF-D726-F72B-31298BA72028}"/>
          </ac:spMkLst>
        </pc:spChg>
        <pc:spChg chg="add del mod">
          <ac:chgData name="Aron Alley" userId="ef2c6598ca198aa9" providerId="LiveId" clId="{4F3CF4BB-2A15-4041-A0F4-46B29DB29CB8}" dt="2026-01-14T03:20:49.031" v="1188" actId="21"/>
          <ac:spMkLst>
            <pc:docMk/>
            <pc:sldMk cId="3921594079" sldId="268"/>
            <ac:spMk id="5" creationId="{7878EBFB-5BA1-1D0B-95EF-19459C04D653}"/>
          </ac:spMkLst>
        </pc:spChg>
        <pc:spChg chg="add mod">
          <ac:chgData name="Aron Alley" userId="ef2c6598ca198aa9" providerId="LiveId" clId="{4F3CF4BB-2A15-4041-A0F4-46B29DB29CB8}" dt="2026-01-14T03:45:20.153" v="2014" actId="207"/>
          <ac:spMkLst>
            <pc:docMk/>
            <pc:sldMk cId="3921594079" sldId="268"/>
            <ac:spMk id="6" creationId="{09E7CDEB-5602-7F7A-F512-C80D8C9857D8}"/>
          </ac:spMkLst>
        </pc:spChg>
        <pc:spChg chg="add del mod">
          <ac:chgData name="Aron Alley" userId="ef2c6598ca198aa9" providerId="LiveId" clId="{4F3CF4BB-2A15-4041-A0F4-46B29DB29CB8}" dt="2026-01-14T03:05:01.824" v="477" actId="26606"/>
          <ac:spMkLst>
            <pc:docMk/>
            <pc:sldMk cId="3921594079" sldId="268"/>
            <ac:spMk id="60" creationId="{55CC4FB3-C8D5-2370-6CCA-B1F6ADE430FB}"/>
          </ac:spMkLst>
        </pc:spChg>
        <pc:spChg chg="add del mod">
          <ac:chgData name="Aron Alley" userId="ef2c6598ca198aa9" providerId="LiveId" clId="{4F3CF4BB-2A15-4041-A0F4-46B29DB29CB8}" dt="2026-01-14T03:05:01.824" v="477" actId="26606"/>
          <ac:spMkLst>
            <pc:docMk/>
            <pc:sldMk cId="3921594079" sldId="268"/>
            <ac:spMk id="62" creationId="{3992367E-FAC0-9E2D-8868-289645DBCD19}"/>
          </ac:spMkLst>
        </pc:spChg>
        <pc:spChg chg="add del">
          <ac:chgData name="Aron Alley" userId="ef2c6598ca198aa9" providerId="LiveId" clId="{4F3CF4BB-2A15-4041-A0F4-46B29DB29CB8}" dt="2026-01-14T03:05:01.819" v="476" actId="26606"/>
          <ac:spMkLst>
            <pc:docMk/>
            <pc:sldMk cId="3921594079" sldId="268"/>
            <ac:spMk id="71" creationId="{FF4F1B1F-38C9-4BA3-8793-E2B6FC978C0A}"/>
          </ac:spMkLst>
        </pc:spChg>
        <pc:spChg chg="add del">
          <ac:chgData name="Aron Alley" userId="ef2c6598ca198aa9" providerId="LiveId" clId="{4F3CF4BB-2A15-4041-A0F4-46B29DB29CB8}" dt="2026-01-14T03:05:16.829" v="478" actId="26606"/>
          <ac:spMkLst>
            <pc:docMk/>
            <pc:sldMk cId="3921594079" sldId="268"/>
            <ac:spMk id="77" creationId="{A6F7EA0E-9196-4767-BBF1-F01DC431543C}"/>
          </ac:spMkLst>
        </pc:spChg>
        <pc:spChg chg="add del">
          <ac:chgData name="Aron Alley" userId="ef2c6598ca198aa9" providerId="LiveId" clId="{4F3CF4BB-2A15-4041-A0F4-46B29DB29CB8}" dt="2026-01-14T03:05:16.829" v="478" actId="26606"/>
          <ac:spMkLst>
            <pc:docMk/>
            <pc:sldMk cId="3921594079" sldId="268"/>
            <ac:spMk id="78" creationId="{A76F333A-62E0-4AF3-80DE-CFDF4B3763B9}"/>
          </ac:spMkLst>
        </pc:spChg>
        <pc:spChg chg="add del">
          <ac:chgData name="Aron Alley" userId="ef2c6598ca198aa9" providerId="LiveId" clId="{4F3CF4BB-2A15-4041-A0F4-46B29DB29CB8}" dt="2026-01-14T03:05:41.684" v="482" actId="26606"/>
          <ac:spMkLst>
            <pc:docMk/>
            <pc:sldMk cId="3921594079" sldId="268"/>
            <ac:spMk id="85" creationId="{3CECA2BE-0443-493F-9413-FC132026C29F}"/>
          </ac:spMkLst>
        </pc:spChg>
        <pc:spChg chg="add del">
          <ac:chgData name="Aron Alley" userId="ef2c6598ca198aa9" providerId="LiveId" clId="{4F3CF4BB-2A15-4041-A0F4-46B29DB29CB8}" dt="2026-01-14T03:05:41.684" v="482" actId="26606"/>
          <ac:spMkLst>
            <pc:docMk/>
            <pc:sldMk cId="3921594079" sldId="268"/>
            <ac:spMk id="87" creationId="{57C3041F-18C8-4A3F-BB74-556AD2101858}"/>
          </ac:spMkLst>
        </pc:spChg>
        <pc:spChg chg="add del">
          <ac:chgData name="Aron Alley" userId="ef2c6598ca198aa9" providerId="LiveId" clId="{4F3CF4BB-2A15-4041-A0F4-46B29DB29CB8}" dt="2026-01-14T03:05:41.684" v="482" actId="26606"/>
          <ac:spMkLst>
            <pc:docMk/>
            <pc:sldMk cId="3921594079" sldId="268"/>
            <ac:spMk id="89" creationId="{72B28B90-B579-47ED-A625-BAD03AE6C0E5}"/>
          </ac:spMkLst>
        </pc:spChg>
        <pc:spChg chg="add del">
          <ac:chgData name="Aron Alley" userId="ef2c6598ca198aa9" providerId="LiveId" clId="{4F3CF4BB-2A15-4041-A0F4-46B29DB29CB8}" dt="2026-01-14T03:05:41.680" v="481" actId="26606"/>
          <ac:spMkLst>
            <pc:docMk/>
            <pc:sldMk cId="3921594079" sldId="268"/>
            <ac:spMk id="98" creationId="{FF4F1B1F-38C9-4BA3-8793-E2B6FC978C0A}"/>
          </ac:spMkLst>
        </pc:spChg>
        <pc:spChg chg="add del">
          <ac:chgData name="Aron Alley" userId="ef2c6598ca198aa9" providerId="LiveId" clId="{4F3CF4BB-2A15-4041-A0F4-46B29DB29CB8}" dt="2026-01-14T03:10:34.658" v="972" actId="26606"/>
          <ac:spMkLst>
            <pc:docMk/>
            <pc:sldMk cId="3921594079" sldId="268"/>
            <ac:spMk id="104" creationId="{F69F96FE-C3F5-4F02-8428-78ADCB975ED9}"/>
          </ac:spMkLst>
        </pc:spChg>
        <pc:spChg chg="add del">
          <ac:chgData name="Aron Alley" userId="ef2c6598ca198aa9" providerId="LiveId" clId="{4F3CF4BB-2A15-4041-A0F4-46B29DB29CB8}" dt="2026-01-14T03:10:34.658" v="972" actId="26606"/>
          <ac:spMkLst>
            <pc:docMk/>
            <pc:sldMk cId="3921594079" sldId="268"/>
            <ac:spMk id="105" creationId="{F80C6B76-4D7E-4FE2-84E4-C4734B2B49EE}"/>
          </ac:spMkLst>
        </pc:spChg>
        <pc:spChg chg="add del">
          <ac:chgData name="Aron Alley" userId="ef2c6598ca198aa9" providerId="LiveId" clId="{4F3CF4BB-2A15-4041-A0F4-46B29DB29CB8}" dt="2026-01-14T03:44:11.218" v="2005" actId="26606"/>
          <ac:spMkLst>
            <pc:docMk/>
            <pc:sldMk cId="3921594079" sldId="268"/>
            <ac:spMk id="112" creationId="{51C0BCA8-B9D5-4F84-B063-ABE683EE04E1}"/>
          </ac:spMkLst>
        </pc:spChg>
        <pc:spChg chg="add del">
          <ac:chgData name="Aron Alley" userId="ef2c6598ca198aa9" providerId="LiveId" clId="{4F3CF4BB-2A15-4041-A0F4-46B29DB29CB8}" dt="2026-01-14T03:44:11.218" v="2005" actId="26606"/>
          <ac:spMkLst>
            <pc:docMk/>
            <pc:sldMk cId="3921594079" sldId="268"/>
            <ac:spMk id="114" creationId="{3E12DCC6-BC83-4B12-995C-FEA02449A7B5}"/>
          </ac:spMkLst>
        </pc:spChg>
        <pc:spChg chg="add del">
          <ac:chgData name="Aron Alley" userId="ef2c6598ca198aa9" providerId="LiveId" clId="{4F3CF4BB-2A15-4041-A0F4-46B29DB29CB8}" dt="2026-01-14T03:44:52.488" v="2011" actId="26606"/>
          <ac:spMkLst>
            <pc:docMk/>
            <pc:sldMk cId="3921594079" sldId="268"/>
            <ac:spMk id="121" creationId="{BA752A72-85AE-4898-800C-83AA48A96193}"/>
          </ac:spMkLst>
        </pc:spChg>
        <pc:spChg chg="add del">
          <ac:chgData name="Aron Alley" userId="ef2c6598ca198aa9" providerId="LiveId" clId="{4F3CF4BB-2A15-4041-A0F4-46B29DB29CB8}" dt="2026-01-14T03:44:52.484" v="2010" actId="26606"/>
          <ac:spMkLst>
            <pc:docMk/>
            <pc:sldMk cId="3921594079" sldId="268"/>
            <ac:spMk id="128" creationId="{BF02845A-8571-40C5-9F56-8F9B3F7C4E4C}"/>
          </ac:spMkLst>
        </pc:spChg>
        <pc:spChg chg="add">
          <ac:chgData name="Aron Alley" userId="ef2c6598ca198aa9" providerId="LiveId" clId="{4F3CF4BB-2A15-4041-A0F4-46B29DB29CB8}" dt="2026-01-14T03:44:52.488" v="2011" actId="26606"/>
          <ac:spMkLst>
            <pc:docMk/>
            <pc:sldMk cId="3921594079" sldId="268"/>
            <ac:spMk id="132" creationId="{BF02845A-8571-40C5-9F56-8F9B3F7C4E4C}"/>
          </ac:spMkLst>
        </pc:spChg>
        <pc:picChg chg="add del mod">
          <ac:chgData name="Aron Alley" userId="ef2c6598ca198aa9" providerId="LiveId" clId="{4F3CF4BB-2A15-4041-A0F4-46B29DB29CB8}" dt="2026-01-14T03:43:32.078" v="2003" actId="21"/>
          <ac:picMkLst>
            <pc:docMk/>
            <pc:sldMk cId="3921594079" sldId="268"/>
            <ac:picMk id="8" creationId="{EFC32235-B067-BA27-9642-2D0A59FC124A}"/>
          </ac:picMkLst>
        </pc:picChg>
        <pc:picChg chg="add mod">
          <ac:chgData name="Aron Alley" userId="ef2c6598ca198aa9" providerId="LiveId" clId="{4F3CF4BB-2A15-4041-A0F4-46B29DB29CB8}" dt="2026-01-14T03:44:52.488" v="2011" actId="26606"/>
          <ac:picMkLst>
            <pc:docMk/>
            <pc:sldMk cId="3921594079" sldId="268"/>
            <ac:picMk id="10" creationId="{B4CDF5BA-54D5-46C0-53D6-9C4E4AA4A28D}"/>
          </ac:picMkLst>
        </pc:picChg>
        <pc:picChg chg="mod">
          <ac:chgData name="Aron Alley" userId="ef2c6598ca198aa9" providerId="LiveId" clId="{4F3CF4BB-2A15-4041-A0F4-46B29DB29CB8}" dt="2026-01-14T04:42:03.643" v="5960" actId="1076"/>
          <ac:picMkLst>
            <pc:docMk/>
            <pc:sldMk cId="3921594079" sldId="268"/>
            <ac:picMk id="11" creationId="{7F0694DD-3C58-3AFF-4979-C4F6B20A5079}"/>
          </ac:picMkLst>
        </pc:picChg>
        <pc:picChg chg="del mod ord">
          <ac:chgData name="Aron Alley" userId="ef2c6598ca198aa9" providerId="LiveId" clId="{4F3CF4BB-2A15-4041-A0F4-46B29DB29CB8}" dt="2026-01-14T03:44:42.084" v="2008" actId="21"/>
          <ac:picMkLst>
            <pc:docMk/>
            <pc:sldMk cId="3921594079" sldId="268"/>
            <ac:picMk id="51" creationId="{F9CF980E-8E1F-DC3B-C3C0-38EB3A579CBC}"/>
          </ac:picMkLst>
        </pc:picChg>
        <pc:cxnChg chg="add del mod">
          <ac:chgData name="Aron Alley" userId="ef2c6598ca198aa9" providerId="LiveId" clId="{4F3CF4BB-2A15-4041-A0F4-46B29DB29CB8}" dt="2026-01-14T03:05:01.824" v="477" actId="26606"/>
          <ac:cxnSpMkLst>
            <pc:docMk/>
            <pc:sldMk cId="3921594079" sldId="268"/>
            <ac:cxnSpMk id="58" creationId="{9DC998DF-4B17-F248-D968-23D32351B9AA}"/>
          </ac:cxnSpMkLst>
        </pc:cxnChg>
        <pc:cxnChg chg="add del mod">
          <ac:chgData name="Aron Alley" userId="ef2c6598ca198aa9" providerId="LiveId" clId="{4F3CF4BB-2A15-4041-A0F4-46B29DB29CB8}" dt="2026-01-14T03:05:01.824" v="477" actId="26606"/>
          <ac:cxnSpMkLst>
            <pc:docMk/>
            <pc:sldMk cId="3921594079" sldId="268"/>
            <ac:cxnSpMk id="64" creationId="{D5A588CB-1FEE-FBB7-4F3E-91BD0DAF2335}"/>
          </ac:cxnSpMkLst>
        </pc:cxnChg>
        <pc:cxnChg chg="add del">
          <ac:chgData name="Aron Alley" userId="ef2c6598ca198aa9" providerId="LiveId" clId="{4F3CF4BB-2A15-4041-A0F4-46B29DB29CB8}" dt="2026-01-14T03:05:01.819" v="476" actId="26606"/>
          <ac:cxnSpMkLst>
            <pc:docMk/>
            <pc:sldMk cId="3921594079" sldId="268"/>
            <ac:cxnSpMk id="69" creationId="{EAD4CCDA-06BF-4D2A-B44F-195AEC0B5B22}"/>
          </ac:cxnSpMkLst>
        </pc:cxnChg>
        <pc:cxnChg chg="add del">
          <ac:chgData name="Aron Alley" userId="ef2c6598ca198aa9" providerId="LiveId" clId="{4F3CF4BB-2A15-4041-A0F4-46B29DB29CB8}" dt="2026-01-14T03:05:01.819" v="476" actId="26606"/>
          <ac:cxnSpMkLst>
            <pc:docMk/>
            <pc:sldMk cId="3921594079" sldId="268"/>
            <ac:cxnSpMk id="73" creationId="{6B5C80BC-C547-4FD8-9B68-6A9207F08580}"/>
          </ac:cxnSpMkLst>
        </pc:cxnChg>
        <pc:cxnChg chg="add del">
          <ac:chgData name="Aron Alley" userId="ef2c6598ca198aa9" providerId="LiveId" clId="{4F3CF4BB-2A15-4041-A0F4-46B29DB29CB8}" dt="2026-01-14T03:05:16.829" v="478" actId="26606"/>
          <ac:cxnSpMkLst>
            <pc:docMk/>
            <pc:sldMk cId="3921594079" sldId="268"/>
            <ac:cxnSpMk id="75" creationId="{16BEECB0-0766-4C59-B86E-5D26B7D8EF4D}"/>
          </ac:cxnSpMkLst>
        </pc:cxnChg>
        <pc:cxnChg chg="add del">
          <ac:chgData name="Aron Alley" userId="ef2c6598ca198aa9" providerId="LiveId" clId="{4F3CF4BB-2A15-4041-A0F4-46B29DB29CB8}" dt="2026-01-14T03:05:16.829" v="478" actId="26606"/>
          <ac:cxnSpMkLst>
            <pc:docMk/>
            <pc:sldMk cId="3921594079" sldId="268"/>
            <ac:cxnSpMk id="76" creationId="{EAD4CCDA-06BF-4D2A-B44F-195AEC0B5B22}"/>
          </ac:cxnSpMkLst>
        </pc:cxnChg>
        <pc:cxnChg chg="add del">
          <ac:chgData name="Aron Alley" userId="ef2c6598ca198aa9" providerId="LiveId" clId="{4F3CF4BB-2A15-4041-A0F4-46B29DB29CB8}" dt="2026-01-14T03:05:41.684" v="482" actId="26606"/>
          <ac:cxnSpMkLst>
            <pc:docMk/>
            <pc:sldMk cId="3921594079" sldId="268"/>
            <ac:cxnSpMk id="83" creationId="{EAD4CCDA-06BF-4D2A-B44F-195AEC0B5B22}"/>
          </ac:cxnSpMkLst>
        </pc:cxnChg>
        <pc:cxnChg chg="add del">
          <ac:chgData name="Aron Alley" userId="ef2c6598ca198aa9" providerId="LiveId" clId="{4F3CF4BB-2A15-4041-A0F4-46B29DB29CB8}" dt="2026-01-14T03:05:41.680" v="481" actId="26606"/>
          <ac:cxnSpMkLst>
            <pc:docMk/>
            <pc:sldMk cId="3921594079" sldId="268"/>
            <ac:cxnSpMk id="91" creationId="{16BEECB0-0766-4C59-B86E-5D26B7D8EF4D}"/>
          </ac:cxnSpMkLst>
        </pc:cxnChg>
        <pc:cxnChg chg="add del">
          <ac:chgData name="Aron Alley" userId="ef2c6598ca198aa9" providerId="LiveId" clId="{4F3CF4BB-2A15-4041-A0F4-46B29DB29CB8}" dt="2026-01-14T03:05:41.680" v="481" actId="26606"/>
          <ac:cxnSpMkLst>
            <pc:docMk/>
            <pc:sldMk cId="3921594079" sldId="268"/>
            <ac:cxnSpMk id="96" creationId="{EAD4CCDA-06BF-4D2A-B44F-195AEC0B5B22}"/>
          </ac:cxnSpMkLst>
        </pc:cxnChg>
        <pc:cxnChg chg="add del">
          <ac:chgData name="Aron Alley" userId="ef2c6598ca198aa9" providerId="LiveId" clId="{4F3CF4BB-2A15-4041-A0F4-46B29DB29CB8}" dt="2026-01-14T03:05:41.680" v="481" actId="26606"/>
          <ac:cxnSpMkLst>
            <pc:docMk/>
            <pc:sldMk cId="3921594079" sldId="268"/>
            <ac:cxnSpMk id="100" creationId="{6B5C80BC-C547-4FD8-9B68-6A9207F08580}"/>
          </ac:cxnSpMkLst>
        </pc:cxnChg>
        <pc:cxnChg chg="add del">
          <ac:chgData name="Aron Alley" userId="ef2c6598ca198aa9" providerId="LiveId" clId="{4F3CF4BB-2A15-4041-A0F4-46B29DB29CB8}" dt="2026-01-14T03:10:34.658" v="972" actId="26606"/>
          <ac:cxnSpMkLst>
            <pc:docMk/>
            <pc:sldMk cId="3921594079" sldId="268"/>
            <ac:cxnSpMk id="102" creationId="{16BEECB0-0766-4C59-B86E-5D26B7D8EF4D}"/>
          </ac:cxnSpMkLst>
        </pc:cxnChg>
        <pc:cxnChg chg="add del">
          <ac:chgData name="Aron Alley" userId="ef2c6598ca198aa9" providerId="LiveId" clId="{4F3CF4BB-2A15-4041-A0F4-46B29DB29CB8}" dt="2026-01-14T03:10:34.658" v="972" actId="26606"/>
          <ac:cxnSpMkLst>
            <pc:docMk/>
            <pc:sldMk cId="3921594079" sldId="268"/>
            <ac:cxnSpMk id="103" creationId="{EAD4CCDA-06BF-4D2A-B44F-195AEC0B5B22}"/>
          </ac:cxnSpMkLst>
        </pc:cxnChg>
        <pc:cxnChg chg="del">
          <ac:chgData name="Aron Alley" userId="ef2c6598ca198aa9" providerId="LiveId" clId="{4F3CF4BB-2A15-4041-A0F4-46B29DB29CB8}" dt="2026-01-14T03:44:11.218" v="2005" actId="26606"/>
          <ac:cxnSpMkLst>
            <pc:docMk/>
            <pc:sldMk cId="3921594079" sldId="268"/>
            <ac:cxnSpMk id="110" creationId="{EAD4CCDA-06BF-4D2A-B44F-195AEC0B5B22}"/>
          </ac:cxnSpMkLst>
        </pc:cxnChg>
        <pc:cxnChg chg="add del">
          <ac:chgData name="Aron Alley" userId="ef2c6598ca198aa9" providerId="LiveId" clId="{4F3CF4BB-2A15-4041-A0F4-46B29DB29CB8}" dt="2026-01-14T03:44:11.218" v="2005" actId="26606"/>
          <ac:cxnSpMkLst>
            <pc:docMk/>
            <pc:sldMk cId="3921594079" sldId="268"/>
            <ac:cxnSpMk id="116" creationId="{7476E355-DC49-4AFB-88DE-62B854B9B315}"/>
          </ac:cxnSpMkLst>
        </pc:cxnChg>
        <pc:cxnChg chg="add del">
          <ac:chgData name="Aron Alley" userId="ef2c6598ca198aa9" providerId="LiveId" clId="{4F3CF4BB-2A15-4041-A0F4-46B29DB29CB8}" dt="2026-01-14T03:44:52.488" v="2011" actId="26606"/>
          <ac:cxnSpMkLst>
            <pc:docMk/>
            <pc:sldMk cId="3921594079" sldId="268"/>
            <ac:cxnSpMk id="123" creationId="{F44652EC-C642-4099-9CB1-67BCF3CB5DD3}"/>
          </ac:cxnSpMkLst>
        </pc:cxnChg>
        <pc:cxnChg chg="add del">
          <ac:chgData name="Aron Alley" userId="ef2c6598ca198aa9" providerId="LiveId" clId="{4F3CF4BB-2A15-4041-A0F4-46B29DB29CB8}" dt="2026-01-14T03:44:52.484" v="2010" actId="26606"/>
          <ac:cxnSpMkLst>
            <pc:docMk/>
            <pc:sldMk cId="3921594079" sldId="268"/>
            <ac:cxnSpMk id="130" creationId="{F30BB598-81B4-41BB-BC44-CD9C29AE2EAB}"/>
          </ac:cxnSpMkLst>
        </pc:cxnChg>
        <pc:cxnChg chg="add">
          <ac:chgData name="Aron Alley" userId="ef2c6598ca198aa9" providerId="LiveId" clId="{4F3CF4BB-2A15-4041-A0F4-46B29DB29CB8}" dt="2026-01-14T03:44:52.488" v="2011" actId="26606"/>
          <ac:cxnSpMkLst>
            <pc:docMk/>
            <pc:sldMk cId="3921594079" sldId="268"/>
            <ac:cxnSpMk id="133" creationId="{F30BB598-81B4-41BB-BC44-CD9C29AE2EAB}"/>
          </ac:cxnSpMkLst>
        </pc:cxnChg>
      </pc:sldChg>
      <pc:sldChg chg="addSp delSp modSp new del mod setBg">
        <pc:chgData name="Aron Alley" userId="ef2c6598ca198aa9" providerId="LiveId" clId="{4F3CF4BB-2A15-4041-A0F4-46B29DB29CB8}" dt="2026-01-14T03:03:56.483" v="474" actId="2696"/>
        <pc:sldMkLst>
          <pc:docMk/>
          <pc:sldMk cId="210425494" sldId="269"/>
        </pc:sldMkLst>
        <pc:spChg chg="mod">
          <ac:chgData name="Aron Alley" userId="ef2c6598ca198aa9" providerId="LiveId" clId="{4F3CF4BB-2A15-4041-A0F4-46B29DB29CB8}" dt="2026-01-14T02:54:03.595" v="363" actId="20577"/>
          <ac:spMkLst>
            <pc:docMk/>
            <pc:sldMk cId="210425494" sldId="269"/>
            <ac:spMk id="2" creationId="{7A8CA7BC-0976-5F7D-BBD6-EF2F1855B51D}"/>
          </ac:spMkLst>
        </pc:spChg>
        <pc:spChg chg="add del">
          <ac:chgData name="Aron Alley" userId="ef2c6598ca198aa9" providerId="LiveId" clId="{4F3CF4BB-2A15-4041-A0F4-46B29DB29CB8}" dt="2026-01-14T02:53:43.759" v="358" actId="26606"/>
          <ac:spMkLst>
            <pc:docMk/>
            <pc:sldMk cId="210425494" sldId="269"/>
            <ac:spMk id="3" creationId="{96259545-444A-E421-5771-3F74A55C0F4F}"/>
          </ac:spMkLst>
        </pc:spChg>
        <pc:spChg chg="add del">
          <ac:chgData name="Aron Alley" userId="ef2c6598ca198aa9" providerId="LiveId" clId="{4F3CF4BB-2A15-4041-A0F4-46B29DB29CB8}" dt="2026-01-14T02:53:40.810" v="353" actId="26606"/>
          <ac:spMkLst>
            <pc:docMk/>
            <pc:sldMk cId="210425494" sldId="269"/>
            <ac:spMk id="11" creationId="{51C0BCA8-B9D5-4F84-B063-ABE683EE04E1}"/>
          </ac:spMkLst>
        </pc:spChg>
        <pc:spChg chg="add del">
          <ac:chgData name="Aron Alley" userId="ef2c6598ca198aa9" providerId="LiveId" clId="{4F3CF4BB-2A15-4041-A0F4-46B29DB29CB8}" dt="2026-01-14T02:53:40.810" v="353" actId="26606"/>
          <ac:spMkLst>
            <pc:docMk/>
            <pc:sldMk cId="210425494" sldId="269"/>
            <ac:spMk id="13" creationId="{3E12DCC6-BC83-4B12-995C-FEA02449A7B5}"/>
          </ac:spMkLst>
        </pc:spChg>
        <pc:spChg chg="add del">
          <ac:chgData name="Aron Alley" userId="ef2c6598ca198aa9" providerId="LiveId" clId="{4F3CF4BB-2A15-4041-A0F4-46B29DB29CB8}" dt="2026-01-14T02:53:42.484" v="355" actId="26606"/>
          <ac:spMkLst>
            <pc:docMk/>
            <pc:sldMk cId="210425494" sldId="269"/>
            <ac:spMk id="18" creationId="{FF4F1B1F-38C9-4BA3-8793-E2B6FC978C0A}"/>
          </ac:spMkLst>
        </pc:spChg>
        <pc:spChg chg="add del">
          <ac:chgData name="Aron Alley" userId="ef2c6598ca198aa9" providerId="LiveId" clId="{4F3CF4BB-2A15-4041-A0F4-46B29DB29CB8}" dt="2026-01-14T02:53:43.750" v="357" actId="26606"/>
          <ac:spMkLst>
            <pc:docMk/>
            <pc:sldMk cId="210425494" sldId="269"/>
            <ac:spMk id="23" creationId="{3CECA2BE-0443-493F-9413-FC132026C29F}"/>
          </ac:spMkLst>
        </pc:spChg>
        <pc:spChg chg="add del">
          <ac:chgData name="Aron Alley" userId="ef2c6598ca198aa9" providerId="LiveId" clId="{4F3CF4BB-2A15-4041-A0F4-46B29DB29CB8}" dt="2026-01-14T02:53:43.750" v="357" actId="26606"/>
          <ac:spMkLst>
            <pc:docMk/>
            <pc:sldMk cId="210425494" sldId="269"/>
            <ac:spMk id="25" creationId="{57C3041F-18C8-4A3F-BB74-556AD2101858}"/>
          </ac:spMkLst>
        </pc:spChg>
        <pc:spChg chg="add del">
          <ac:chgData name="Aron Alley" userId="ef2c6598ca198aa9" providerId="LiveId" clId="{4F3CF4BB-2A15-4041-A0F4-46B29DB29CB8}" dt="2026-01-14T02:53:43.750" v="357" actId="26606"/>
          <ac:spMkLst>
            <pc:docMk/>
            <pc:sldMk cId="210425494" sldId="269"/>
            <ac:spMk id="26" creationId="{72B28B90-B579-47ED-A625-BAD03AE6C0E5}"/>
          </ac:spMkLst>
        </pc:spChg>
        <pc:spChg chg="add">
          <ac:chgData name="Aron Alley" userId="ef2c6598ca198aa9" providerId="LiveId" clId="{4F3CF4BB-2A15-4041-A0F4-46B29DB29CB8}" dt="2026-01-14T02:53:43.759" v="358" actId="26606"/>
          <ac:spMkLst>
            <pc:docMk/>
            <pc:sldMk cId="210425494" sldId="269"/>
            <ac:spMk id="30" creationId="{F69F96FE-C3F5-4F02-8428-78ADCB975ED9}"/>
          </ac:spMkLst>
        </pc:spChg>
        <pc:spChg chg="add">
          <ac:chgData name="Aron Alley" userId="ef2c6598ca198aa9" providerId="LiveId" clId="{4F3CF4BB-2A15-4041-A0F4-46B29DB29CB8}" dt="2026-01-14T02:53:43.759" v="358" actId="26606"/>
          <ac:spMkLst>
            <pc:docMk/>
            <pc:sldMk cId="210425494" sldId="269"/>
            <ac:spMk id="32" creationId="{F80C6B76-4D7E-4FE2-84E4-C4734B2B49EE}"/>
          </ac:spMkLst>
        </pc:spChg>
        <pc:picChg chg="add del">
          <ac:chgData name="Aron Alley" userId="ef2c6598ca198aa9" providerId="LiveId" clId="{4F3CF4BB-2A15-4041-A0F4-46B29DB29CB8}" dt="2026-01-14T02:53:40.810" v="353" actId="26606"/>
          <ac:picMkLst>
            <pc:docMk/>
            <pc:sldMk cId="210425494" sldId="269"/>
            <ac:picMk id="5" creationId="{5736723E-2E7D-25BC-3691-D137C19BBCBF}"/>
          </ac:picMkLst>
        </pc:picChg>
        <pc:picChg chg="add del">
          <ac:chgData name="Aron Alley" userId="ef2c6598ca198aa9" providerId="LiveId" clId="{4F3CF4BB-2A15-4041-A0F4-46B29DB29CB8}" dt="2026-01-14T02:53:42.484" v="355" actId="26606"/>
          <ac:picMkLst>
            <pc:docMk/>
            <pc:sldMk cId="210425494" sldId="269"/>
            <ac:picMk id="19" creationId="{AB4BA796-1472-E4DF-F7E7-D4F602662893}"/>
          </ac:picMkLst>
        </pc:picChg>
        <pc:picChg chg="add del">
          <ac:chgData name="Aron Alley" userId="ef2c6598ca198aa9" providerId="LiveId" clId="{4F3CF4BB-2A15-4041-A0F4-46B29DB29CB8}" dt="2026-01-14T02:53:43.750" v="357" actId="26606"/>
          <ac:picMkLst>
            <pc:docMk/>
            <pc:sldMk cId="210425494" sldId="269"/>
            <ac:picMk id="24" creationId="{39DE2FA5-4D09-6F0F-77D3-EA35A9F8B9EF}"/>
          </ac:picMkLst>
        </pc:picChg>
        <pc:picChg chg="add">
          <ac:chgData name="Aron Alley" userId="ef2c6598ca198aa9" providerId="LiveId" clId="{4F3CF4BB-2A15-4041-A0F4-46B29DB29CB8}" dt="2026-01-14T02:53:43.759" v="358" actId="26606"/>
          <ac:picMkLst>
            <pc:docMk/>
            <pc:sldMk cId="210425494" sldId="269"/>
            <ac:picMk id="31" creationId="{E750E739-FE12-C581-DCB9-3174A72C67E2}"/>
          </ac:picMkLst>
        </pc:picChg>
        <pc:cxnChg chg="add del">
          <ac:chgData name="Aron Alley" userId="ef2c6598ca198aa9" providerId="LiveId" clId="{4F3CF4BB-2A15-4041-A0F4-46B29DB29CB8}" dt="2026-01-14T02:53:40.810" v="353" actId="26606"/>
          <ac:cxnSpMkLst>
            <pc:docMk/>
            <pc:sldMk cId="210425494" sldId="269"/>
            <ac:cxnSpMk id="9" creationId="{EAD4CCDA-06BF-4D2A-B44F-195AEC0B5B22}"/>
          </ac:cxnSpMkLst>
        </pc:cxnChg>
        <pc:cxnChg chg="add del">
          <ac:chgData name="Aron Alley" userId="ef2c6598ca198aa9" providerId="LiveId" clId="{4F3CF4BB-2A15-4041-A0F4-46B29DB29CB8}" dt="2026-01-14T02:53:40.810" v="353" actId="26606"/>
          <ac:cxnSpMkLst>
            <pc:docMk/>
            <pc:sldMk cId="210425494" sldId="269"/>
            <ac:cxnSpMk id="15" creationId="{7476E355-DC49-4AFB-88DE-62B854B9B315}"/>
          </ac:cxnSpMkLst>
        </pc:cxnChg>
        <pc:cxnChg chg="add del">
          <ac:chgData name="Aron Alley" userId="ef2c6598ca198aa9" providerId="LiveId" clId="{4F3CF4BB-2A15-4041-A0F4-46B29DB29CB8}" dt="2026-01-14T02:53:42.484" v="355" actId="26606"/>
          <ac:cxnSpMkLst>
            <pc:docMk/>
            <pc:sldMk cId="210425494" sldId="269"/>
            <ac:cxnSpMk id="17" creationId="{EAD4CCDA-06BF-4D2A-B44F-195AEC0B5B22}"/>
          </ac:cxnSpMkLst>
        </pc:cxnChg>
        <pc:cxnChg chg="add del">
          <ac:chgData name="Aron Alley" userId="ef2c6598ca198aa9" providerId="LiveId" clId="{4F3CF4BB-2A15-4041-A0F4-46B29DB29CB8}" dt="2026-01-14T02:53:42.484" v="355" actId="26606"/>
          <ac:cxnSpMkLst>
            <pc:docMk/>
            <pc:sldMk cId="210425494" sldId="269"/>
            <ac:cxnSpMk id="20" creationId="{6B5C80BC-C547-4FD8-9B68-6A9207F08580}"/>
          </ac:cxnSpMkLst>
        </pc:cxnChg>
        <pc:cxnChg chg="add del">
          <ac:chgData name="Aron Alley" userId="ef2c6598ca198aa9" providerId="LiveId" clId="{4F3CF4BB-2A15-4041-A0F4-46B29DB29CB8}" dt="2026-01-14T02:53:43.750" v="357" actId="26606"/>
          <ac:cxnSpMkLst>
            <pc:docMk/>
            <pc:sldMk cId="210425494" sldId="269"/>
            <ac:cxnSpMk id="22" creationId="{EAD4CCDA-06BF-4D2A-B44F-195AEC0B5B22}"/>
          </ac:cxnSpMkLst>
        </pc:cxnChg>
        <pc:cxnChg chg="add del">
          <ac:chgData name="Aron Alley" userId="ef2c6598ca198aa9" providerId="LiveId" clId="{4F3CF4BB-2A15-4041-A0F4-46B29DB29CB8}" dt="2026-01-14T02:53:43.750" v="357" actId="26606"/>
          <ac:cxnSpMkLst>
            <pc:docMk/>
            <pc:sldMk cId="210425494" sldId="269"/>
            <ac:cxnSpMk id="27" creationId="{16BEECB0-0766-4C59-B86E-5D26B7D8EF4D}"/>
          </ac:cxnSpMkLst>
        </pc:cxnChg>
        <pc:cxnChg chg="add">
          <ac:chgData name="Aron Alley" userId="ef2c6598ca198aa9" providerId="LiveId" clId="{4F3CF4BB-2A15-4041-A0F4-46B29DB29CB8}" dt="2026-01-14T02:53:43.759" v="358" actId="26606"/>
          <ac:cxnSpMkLst>
            <pc:docMk/>
            <pc:sldMk cId="210425494" sldId="269"/>
            <ac:cxnSpMk id="29" creationId="{EAD4CCDA-06BF-4D2A-B44F-195AEC0B5B22}"/>
          </ac:cxnSpMkLst>
        </pc:cxnChg>
        <pc:cxnChg chg="add">
          <ac:chgData name="Aron Alley" userId="ef2c6598ca198aa9" providerId="LiveId" clId="{4F3CF4BB-2A15-4041-A0F4-46B29DB29CB8}" dt="2026-01-14T02:53:43.759" v="358" actId="26606"/>
          <ac:cxnSpMkLst>
            <pc:docMk/>
            <pc:sldMk cId="210425494" sldId="269"/>
            <ac:cxnSpMk id="33" creationId="{16BEECB0-0766-4C59-B86E-5D26B7D8EF4D}"/>
          </ac:cxnSpMkLst>
        </pc:cxnChg>
      </pc:sldChg>
      <pc:sldChg chg="addSp delSp modSp add mod addAnim modNotesTx">
        <pc:chgData name="Aron Alley" userId="ef2c6598ca198aa9" providerId="LiveId" clId="{4F3CF4BB-2A15-4041-A0F4-46B29DB29CB8}" dt="2026-01-14T04:43:47.369" v="5961" actId="1076"/>
        <pc:sldMkLst>
          <pc:docMk/>
          <pc:sldMk cId="2378699872" sldId="270"/>
        </pc:sldMkLst>
        <pc:spChg chg="mod">
          <ac:chgData name="Aron Alley" userId="ef2c6598ca198aa9" providerId="LiveId" clId="{4F3CF4BB-2A15-4041-A0F4-46B29DB29CB8}" dt="2026-01-14T03:34:14.715" v="1806" actId="26606"/>
          <ac:spMkLst>
            <pc:docMk/>
            <pc:sldMk cId="2378699872" sldId="270"/>
            <ac:spMk id="2" creationId="{7D707D57-3440-00A2-D450-9DBA454A9A6E}"/>
          </ac:spMkLst>
        </pc:spChg>
        <pc:spChg chg="add mod">
          <ac:chgData name="Aron Alley" userId="ef2c6598ca198aa9" providerId="LiveId" clId="{4F3CF4BB-2A15-4041-A0F4-46B29DB29CB8}" dt="2026-01-14T03:35:42.861" v="1832" actId="1076"/>
          <ac:spMkLst>
            <pc:docMk/>
            <pc:sldMk cId="2378699872" sldId="270"/>
            <ac:spMk id="3" creationId="{C5BF7803-DC7A-826E-2792-3ECD0DA45C17}"/>
          </ac:spMkLst>
        </pc:spChg>
        <pc:spChg chg="add mod">
          <ac:chgData name="Aron Alley" userId="ef2c6598ca198aa9" providerId="LiveId" clId="{4F3CF4BB-2A15-4041-A0F4-46B29DB29CB8}" dt="2026-01-14T03:39:54.688" v="2000" actId="1076"/>
          <ac:spMkLst>
            <pc:docMk/>
            <pc:sldMk cId="2378699872" sldId="270"/>
            <ac:spMk id="4" creationId="{E0AD83FC-3AFC-BDD4-02F8-7AC2142887B4}"/>
          </ac:spMkLst>
        </pc:spChg>
        <pc:spChg chg="add mod">
          <ac:chgData name="Aron Alley" userId="ef2c6598ca198aa9" providerId="LiveId" clId="{4F3CF4BB-2A15-4041-A0F4-46B29DB29CB8}" dt="2026-01-14T03:40:03.536" v="2001" actId="1076"/>
          <ac:spMkLst>
            <pc:docMk/>
            <pc:sldMk cId="2378699872" sldId="270"/>
            <ac:spMk id="5" creationId="{8548850C-0391-3DA4-0AA7-42CC000D4019}"/>
          </ac:spMkLst>
        </pc:spChg>
        <pc:spChg chg="add mod">
          <ac:chgData name="Aron Alley" userId="ef2c6598ca198aa9" providerId="LiveId" clId="{4F3CF4BB-2A15-4041-A0F4-46B29DB29CB8}" dt="2026-01-14T03:40:16.296" v="2002" actId="1076"/>
          <ac:spMkLst>
            <pc:docMk/>
            <pc:sldMk cId="2378699872" sldId="270"/>
            <ac:spMk id="6" creationId="{595AD738-F0F3-11BB-15C2-07EE96C2321C}"/>
          </ac:spMkLst>
        </pc:spChg>
        <pc:spChg chg="del">
          <ac:chgData name="Aron Alley" userId="ef2c6598ca198aa9" providerId="LiveId" clId="{4F3CF4BB-2A15-4041-A0F4-46B29DB29CB8}" dt="2026-01-14T03:34:14.715" v="1806" actId="26606"/>
          <ac:spMkLst>
            <pc:docMk/>
            <pc:sldMk cId="2378699872" sldId="270"/>
            <ac:spMk id="60" creationId="{C0F21156-8C59-D38E-193E-C3A3007071B3}"/>
          </ac:spMkLst>
        </pc:spChg>
        <pc:spChg chg="del">
          <ac:chgData name="Aron Alley" userId="ef2c6598ca198aa9" providerId="LiveId" clId="{4F3CF4BB-2A15-4041-A0F4-46B29DB29CB8}" dt="2026-01-14T03:34:14.715" v="1806" actId="26606"/>
          <ac:spMkLst>
            <pc:docMk/>
            <pc:sldMk cId="2378699872" sldId="270"/>
            <ac:spMk id="62" creationId="{82175FE2-0224-D022-59F1-89F42E926556}"/>
          </ac:spMkLst>
        </pc:spChg>
        <pc:spChg chg="add">
          <ac:chgData name="Aron Alley" userId="ef2c6598ca198aa9" providerId="LiveId" clId="{4F3CF4BB-2A15-4041-A0F4-46B29DB29CB8}" dt="2026-01-14T03:34:14.715" v="1806" actId="26606"/>
          <ac:spMkLst>
            <pc:docMk/>
            <pc:sldMk cId="2378699872" sldId="270"/>
            <ac:spMk id="71" creationId="{F69F96FE-C3F5-4F02-8428-78ADCB975ED9}"/>
          </ac:spMkLst>
        </pc:spChg>
        <pc:spChg chg="add">
          <ac:chgData name="Aron Alley" userId="ef2c6598ca198aa9" providerId="LiveId" clId="{4F3CF4BB-2A15-4041-A0F4-46B29DB29CB8}" dt="2026-01-14T03:34:14.715" v="1806" actId="26606"/>
          <ac:spMkLst>
            <pc:docMk/>
            <pc:sldMk cId="2378699872" sldId="270"/>
            <ac:spMk id="73" creationId="{F80C6B76-4D7E-4FE2-84E4-C4734B2B49EE}"/>
          </ac:spMkLst>
        </pc:spChg>
        <pc:picChg chg="add mod">
          <ac:chgData name="Aron Alley" userId="ef2c6598ca198aa9" providerId="LiveId" clId="{4F3CF4BB-2A15-4041-A0F4-46B29DB29CB8}" dt="2026-01-14T03:46:15.478" v="2017" actId="14100"/>
          <ac:picMkLst>
            <pc:docMk/>
            <pc:sldMk cId="2378699872" sldId="270"/>
            <ac:picMk id="8" creationId="{4136C656-5162-297D-B80E-D1AD18F543CA}"/>
          </ac:picMkLst>
        </pc:picChg>
        <pc:picChg chg="mod">
          <ac:chgData name="Aron Alley" userId="ef2c6598ca198aa9" providerId="LiveId" clId="{4F3CF4BB-2A15-4041-A0F4-46B29DB29CB8}" dt="2026-01-14T04:43:47.369" v="5961" actId="1076"/>
          <ac:picMkLst>
            <pc:docMk/>
            <pc:sldMk cId="2378699872" sldId="270"/>
            <ac:picMk id="9" creationId="{1BEEAC70-5BD9-BA52-4D5A-E1418F593B78}"/>
          </ac:picMkLst>
        </pc:picChg>
        <pc:cxnChg chg="del">
          <ac:chgData name="Aron Alley" userId="ef2c6598ca198aa9" providerId="LiveId" clId="{4F3CF4BB-2A15-4041-A0F4-46B29DB29CB8}" dt="2026-01-14T03:34:14.715" v="1806" actId="26606"/>
          <ac:cxnSpMkLst>
            <pc:docMk/>
            <pc:sldMk cId="2378699872" sldId="270"/>
            <ac:cxnSpMk id="58" creationId="{3BCE0008-39CD-5A28-99E5-8A82A0264325}"/>
          </ac:cxnSpMkLst>
        </pc:cxnChg>
        <pc:cxnChg chg="del">
          <ac:chgData name="Aron Alley" userId="ef2c6598ca198aa9" providerId="LiveId" clId="{4F3CF4BB-2A15-4041-A0F4-46B29DB29CB8}" dt="2026-01-14T03:34:14.715" v="1806" actId="26606"/>
          <ac:cxnSpMkLst>
            <pc:docMk/>
            <pc:sldMk cId="2378699872" sldId="270"/>
            <ac:cxnSpMk id="64" creationId="{0A62209C-55EA-1BB9-B42D-6FD943462AD2}"/>
          </ac:cxnSpMkLst>
        </pc:cxnChg>
        <pc:cxnChg chg="add">
          <ac:chgData name="Aron Alley" userId="ef2c6598ca198aa9" providerId="LiveId" clId="{4F3CF4BB-2A15-4041-A0F4-46B29DB29CB8}" dt="2026-01-14T03:34:14.715" v="1806" actId="26606"/>
          <ac:cxnSpMkLst>
            <pc:docMk/>
            <pc:sldMk cId="2378699872" sldId="270"/>
            <ac:cxnSpMk id="69" creationId="{EAD4CCDA-06BF-4D2A-B44F-195AEC0B5B22}"/>
          </ac:cxnSpMkLst>
        </pc:cxnChg>
        <pc:cxnChg chg="add">
          <ac:chgData name="Aron Alley" userId="ef2c6598ca198aa9" providerId="LiveId" clId="{4F3CF4BB-2A15-4041-A0F4-46B29DB29CB8}" dt="2026-01-14T03:34:14.715" v="1806" actId="26606"/>
          <ac:cxnSpMkLst>
            <pc:docMk/>
            <pc:sldMk cId="2378699872" sldId="270"/>
            <ac:cxnSpMk id="75" creationId="{16BEECB0-0766-4C59-B86E-5D26B7D8EF4D}"/>
          </ac:cxnSpMkLst>
        </pc:cxnChg>
      </pc:sldChg>
      <pc:sldChg chg="addSp delSp modSp add del mod">
        <pc:chgData name="Aron Alley" userId="ef2c6598ca198aa9" providerId="LiveId" clId="{4F3CF4BB-2A15-4041-A0F4-46B29DB29CB8}" dt="2026-01-14T04:22:25.252" v="4795" actId="2696"/>
        <pc:sldMkLst>
          <pc:docMk/>
          <pc:sldMk cId="2641191427" sldId="271"/>
        </pc:sldMkLst>
        <pc:spChg chg="add del mod">
          <ac:chgData name="Aron Alley" userId="ef2c6598ca198aa9" providerId="LiveId" clId="{4F3CF4BB-2A15-4041-A0F4-46B29DB29CB8}" dt="2026-01-14T04:22:23.789" v="4794"/>
          <ac:spMkLst>
            <pc:docMk/>
            <pc:sldMk cId="2641191427" sldId="271"/>
            <ac:spMk id="3" creationId="{574D2B89-9655-4409-9FBE-BA4EB4AF99BD}"/>
          </ac:spMkLst>
        </pc:spChg>
      </pc:sldChg>
      <pc:sldChg chg="addSp modSp add mod modNotesTx">
        <pc:chgData name="Aron Alley" userId="ef2c6598ca198aa9" providerId="LiveId" clId="{4F3CF4BB-2A15-4041-A0F4-46B29DB29CB8}" dt="2026-01-14T04:47:18.600" v="5965" actId="1076"/>
        <pc:sldMkLst>
          <pc:docMk/>
          <pc:sldMk cId="738079021" sldId="272"/>
        </pc:sldMkLst>
        <pc:spChg chg="add mod">
          <ac:chgData name="Aron Alley" userId="ef2c6598ca198aa9" providerId="LiveId" clId="{4F3CF4BB-2A15-4041-A0F4-46B29DB29CB8}" dt="2026-01-14T04:19:51.170" v="4381" actId="1076"/>
          <ac:spMkLst>
            <pc:docMk/>
            <pc:sldMk cId="738079021" sldId="272"/>
            <ac:spMk id="3" creationId="{B5422C70-A69B-989A-CF43-E271DFBA31C9}"/>
          </ac:spMkLst>
        </pc:spChg>
        <pc:spChg chg="add mod">
          <ac:chgData name="Aron Alley" userId="ef2c6598ca198aa9" providerId="LiveId" clId="{4F3CF4BB-2A15-4041-A0F4-46B29DB29CB8}" dt="2026-01-14T04:19:44.850" v="4380" actId="1076"/>
          <ac:spMkLst>
            <pc:docMk/>
            <pc:sldMk cId="738079021" sldId="272"/>
            <ac:spMk id="4" creationId="{E3465E57-727E-FAC1-A6E9-A655C99F1943}"/>
          </ac:spMkLst>
        </pc:spChg>
        <pc:picChg chg="mod">
          <ac:chgData name="Aron Alley" userId="ef2c6598ca198aa9" providerId="LiveId" clId="{4F3CF4BB-2A15-4041-A0F4-46B29DB29CB8}" dt="2026-01-14T04:47:18.600" v="5965" actId="1076"/>
          <ac:picMkLst>
            <pc:docMk/>
            <pc:sldMk cId="738079021" sldId="272"/>
            <ac:picMk id="5" creationId="{516E6796-FB19-F599-D9E9-D3A39D4C8513}"/>
          </ac:picMkLst>
        </pc:picChg>
      </pc:sldChg>
      <pc:sldChg chg="addSp delSp modSp add mod modNotesTx">
        <pc:chgData name="Aron Alley" userId="ef2c6598ca198aa9" providerId="LiveId" clId="{4F3CF4BB-2A15-4041-A0F4-46B29DB29CB8}" dt="2026-01-14T04:46:31.784" v="5964" actId="1076"/>
        <pc:sldMkLst>
          <pc:docMk/>
          <pc:sldMk cId="1903913457" sldId="273"/>
        </pc:sldMkLst>
        <pc:spChg chg="mod">
          <ac:chgData name="Aron Alley" userId="ef2c6598ca198aa9" providerId="LiveId" clId="{4F3CF4BB-2A15-4041-A0F4-46B29DB29CB8}" dt="2026-01-14T04:10:53.403" v="3618" actId="26606"/>
          <ac:spMkLst>
            <pc:docMk/>
            <pc:sldMk cId="1903913457" sldId="273"/>
            <ac:spMk id="2" creationId="{DE09E616-0B48-0C71-5003-A55A56F5849C}"/>
          </ac:spMkLst>
        </pc:spChg>
        <pc:spChg chg="add mod">
          <ac:chgData name="Aron Alley" userId="ef2c6598ca198aa9" providerId="LiveId" clId="{4F3CF4BB-2A15-4041-A0F4-46B29DB29CB8}" dt="2026-01-14T04:10:53.403" v="3618" actId="26606"/>
          <ac:spMkLst>
            <pc:docMk/>
            <pc:sldMk cId="1903913457" sldId="273"/>
            <ac:spMk id="5" creationId="{14C1B278-0530-E221-7699-B474B5A14D10}"/>
          </ac:spMkLst>
        </pc:spChg>
        <pc:spChg chg="add mod">
          <ac:chgData name="Aron Alley" userId="ef2c6598ca198aa9" providerId="LiveId" clId="{4F3CF4BB-2A15-4041-A0F4-46B29DB29CB8}" dt="2026-01-14T04:12:06.652" v="3655" actId="1076"/>
          <ac:spMkLst>
            <pc:docMk/>
            <pc:sldMk cId="1903913457" sldId="273"/>
            <ac:spMk id="6" creationId="{BB70245D-CAD0-71D2-A1AA-C9F6D0C4A3CD}"/>
          </ac:spMkLst>
        </pc:spChg>
        <pc:spChg chg="add mod">
          <ac:chgData name="Aron Alley" userId="ef2c6598ca198aa9" providerId="LiveId" clId="{4F3CF4BB-2A15-4041-A0F4-46B29DB29CB8}" dt="2026-01-14T04:13:31.860" v="3732" actId="14100"/>
          <ac:spMkLst>
            <pc:docMk/>
            <pc:sldMk cId="1903913457" sldId="273"/>
            <ac:spMk id="7" creationId="{B372847C-DAFB-CEE3-2097-571B344A5B0F}"/>
          </ac:spMkLst>
        </pc:spChg>
        <pc:spChg chg="add mod">
          <ac:chgData name="Aron Alley" userId="ef2c6598ca198aa9" providerId="LiveId" clId="{4F3CF4BB-2A15-4041-A0F4-46B29DB29CB8}" dt="2026-01-14T04:13:39.853" v="3733" actId="14100"/>
          <ac:spMkLst>
            <pc:docMk/>
            <pc:sldMk cId="1903913457" sldId="273"/>
            <ac:spMk id="8" creationId="{82842491-B1FC-DA75-17B7-274AA651F3B8}"/>
          </ac:spMkLst>
        </pc:spChg>
        <pc:spChg chg="add mod">
          <ac:chgData name="Aron Alley" userId="ef2c6598ca198aa9" providerId="LiveId" clId="{4F3CF4BB-2A15-4041-A0F4-46B29DB29CB8}" dt="2026-01-14T04:14:16.590" v="3793" actId="14100"/>
          <ac:spMkLst>
            <pc:docMk/>
            <pc:sldMk cId="1903913457" sldId="273"/>
            <ac:spMk id="9" creationId="{5FBCCF91-6463-0624-33E1-7CD50275DC2C}"/>
          </ac:spMkLst>
        </pc:spChg>
        <pc:spChg chg="add del">
          <ac:chgData name="Aron Alley" userId="ef2c6598ca198aa9" providerId="LiveId" clId="{4F3CF4BB-2A15-4041-A0F4-46B29DB29CB8}" dt="2026-01-14T04:10:53.403" v="3618" actId="26606"/>
          <ac:spMkLst>
            <pc:docMk/>
            <pc:sldMk cId="1903913457" sldId="273"/>
            <ac:spMk id="71" creationId="{B46BBA92-35D7-DABD-8EFC-F042AECB0562}"/>
          </ac:spMkLst>
        </pc:spChg>
        <pc:spChg chg="add del">
          <ac:chgData name="Aron Alley" userId="ef2c6598ca198aa9" providerId="LiveId" clId="{4F3CF4BB-2A15-4041-A0F4-46B29DB29CB8}" dt="2026-01-14T04:10:53.403" v="3618" actId="26606"/>
          <ac:spMkLst>
            <pc:docMk/>
            <pc:sldMk cId="1903913457" sldId="273"/>
            <ac:spMk id="73" creationId="{E897470D-2BF2-3AC3-623C-85240014E8BD}"/>
          </ac:spMkLst>
        </pc:spChg>
        <pc:spChg chg="add del">
          <ac:chgData name="Aron Alley" userId="ef2c6598ca198aa9" providerId="LiveId" clId="{4F3CF4BB-2A15-4041-A0F4-46B29DB29CB8}" dt="2026-01-14T04:10:53.403" v="3618" actId="26606"/>
          <ac:spMkLst>
            <pc:docMk/>
            <pc:sldMk cId="1903913457" sldId="273"/>
            <ac:spMk id="80" creationId="{EACE703B-177A-4A03-827E-692635A353CF}"/>
          </ac:spMkLst>
        </pc:spChg>
        <pc:picChg chg="add mod">
          <ac:chgData name="Aron Alley" userId="ef2c6598ca198aa9" providerId="LiveId" clId="{4F3CF4BB-2A15-4041-A0F4-46B29DB29CB8}" dt="2026-01-14T04:10:53.403" v="3618" actId="26606"/>
          <ac:picMkLst>
            <pc:docMk/>
            <pc:sldMk cId="1903913457" sldId="273"/>
            <ac:picMk id="4" creationId="{A6BD9C0D-5B38-C050-66A4-0B9D83C0FBB0}"/>
          </ac:picMkLst>
        </pc:picChg>
        <pc:picChg chg="mod">
          <ac:chgData name="Aron Alley" userId="ef2c6598ca198aa9" providerId="LiveId" clId="{4F3CF4BB-2A15-4041-A0F4-46B29DB29CB8}" dt="2026-01-14T04:46:31.784" v="5964" actId="1076"/>
          <ac:picMkLst>
            <pc:docMk/>
            <pc:sldMk cId="1903913457" sldId="273"/>
            <ac:picMk id="10" creationId="{F0C1061A-AA86-1501-E33F-74B0D4522307}"/>
          </ac:picMkLst>
        </pc:picChg>
        <pc:picChg chg="del">
          <ac:chgData name="Aron Alley" userId="ef2c6598ca198aa9" providerId="LiveId" clId="{4F3CF4BB-2A15-4041-A0F4-46B29DB29CB8}" dt="2026-01-14T04:09:28.668" v="3587" actId="21"/>
          <ac:picMkLst>
            <pc:docMk/>
            <pc:sldMk cId="1903913457" sldId="273"/>
            <ac:picMk id="51" creationId="{CD7EAF48-C0EF-64D8-97D7-2CE36B29C296}"/>
          </ac:picMkLst>
        </pc:picChg>
        <pc:cxnChg chg="add del">
          <ac:chgData name="Aron Alley" userId="ef2c6598ca198aa9" providerId="LiveId" clId="{4F3CF4BB-2A15-4041-A0F4-46B29DB29CB8}" dt="2026-01-14T04:10:53.403" v="3618" actId="26606"/>
          <ac:cxnSpMkLst>
            <pc:docMk/>
            <pc:sldMk cId="1903913457" sldId="273"/>
            <ac:cxnSpMk id="69" creationId="{075C1156-D650-4DEC-1A2B-8EBEDAB0BCD5}"/>
          </ac:cxnSpMkLst>
        </pc:cxnChg>
        <pc:cxnChg chg="add del">
          <ac:chgData name="Aron Alley" userId="ef2c6598ca198aa9" providerId="LiveId" clId="{4F3CF4BB-2A15-4041-A0F4-46B29DB29CB8}" dt="2026-01-14T04:10:53.403" v="3618" actId="26606"/>
          <ac:cxnSpMkLst>
            <pc:docMk/>
            <pc:sldMk cId="1903913457" sldId="273"/>
            <ac:cxnSpMk id="75" creationId="{48E2F4B2-9D71-CAE7-3A1A-45899A4EC35A}"/>
          </ac:cxnSpMkLst>
        </pc:cxnChg>
        <pc:cxnChg chg="add del">
          <ac:chgData name="Aron Alley" userId="ef2c6598ca198aa9" providerId="LiveId" clId="{4F3CF4BB-2A15-4041-A0F4-46B29DB29CB8}" dt="2026-01-14T04:10:53.403" v="3618" actId="26606"/>
          <ac:cxnSpMkLst>
            <pc:docMk/>
            <pc:sldMk cId="1903913457" sldId="273"/>
            <ac:cxnSpMk id="82" creationId="{D8C0D56F-4A65-48B9-843D-F9D262C354FF}"/>
          </ac:cxnSpMkLst>
        </pc:cxnChg>
      </pc:sldChg>
      <pc:sldChg chg="modSp add mod modNotesTx">
        <pc:chgData name="Aron Alley" userId="ef2c6598ca198aa9" providerId="LiveId" clId="{4F3CF4BB-2A15-4041-A0F4-46B29DB29CB8}" dt="2026-01-14T04:47:56.803" v="5967" actId="1076"/>
        <pc:sldMkLst>
          <pc:docMk/>
          <pc:sldMk cId="2238451720" sldId="274"/>
        </pc:sldMkLst>
        <pc:spChg chg="mod">
          <ac:chgData name="Aron Alley" userId="ef2c6598ca198aa9" providerId="LiveId" clId="{4F3CF4BB-2A15-4041-A0F4-46B29DB29CB8}" dt="2026-01-14T04:22:52.488" v="4833" actId="1076"/>
          <ac:spMkLst>
            <pc:docMk/>
            <pc:sldMk cId="2238451720" sldId="274"/>
            <ac:spMk id="3" creationId="{5FE98FCE-7EB3-3C99-0F6D-B7BCAF075CCC}"/>
          </ac:spMkLst>
        </pc:spChg>
        <pc:spChg chg="mod">
          <ac:chgData name="Aron Alley" userId="ef2c6598ca198aa9" providerId="LiveId" clId="{4F3CF4BB-2A15-4041-A0F4-46B29DB29CB8}" dt="2026-01-14T04:24:01.132" v="5025" actId="20577"/>
          <ac:spMkLst>
            <pc:docMk/>
            <pc:sldMk cId="2238451720" sldId="274"/>
            <ac:spMk id="4" creationId="{29A259F0-B091-46B7-1C35-A89AF99DDE84}"/>
          </ac:spMkLst>
        </pc:spChg>
        <pc:picChg chg="mod">
          <ac:chgData name="Aron Alley" userId="ef2c6598ca198aa9" providerId="LiveId" clId="{4F3CF4BB-2A15-4041-A0F4-46B29DB29CB8}" dt="2026-01-14T04:47:56.803" v="5967" actId="1076"/>
          <ac:picMkLst>
            <pc:docMk/>
            <pc:sldMk cId="2238451720" sldId="274"/>
            <ac:picMk id="5" creationId="{CB967DB6-997B-8766-2ED2-B0F6D689BB93}"/>
          </ac:picMkLst>
        </pc:picChg>
      </pc:sldChg>
      <pc:sldChg chg="modSp add mod modNotesTx">
        <pc:chgData name="Aron Alley" userId="ef2c6598ca198aa9" providerId="LiveId" clId="{4F3CF4BB-2A15-4041-A0F4-46B29DB29CB8}" dt="2026-01-14T04:49:51.702" v="5971" actId="1076"/>
        <pc:sldMkLst>
          <pc:docMk/>
          <pc:sldMk cId="2976419261" sldId="275"/>
        </pc:sldMkLst>
        <pc:spChg chg="mod">
          <ac:chgData name="Aron Alley" userId="ef2c6598ca198aa9" providerId="LiveId" clId="{4F3CF4BB-2A15-4041-A0F4-46B29DB29CB8}" dt="2026-01-14T04:28:14.067" v="5467" actId="1076"/>
          <ac:spMkLst>
            <pc:docMk/>
            <pc:sldMk cId="2976419261" sldId="275"/>
            <ac:spMk id="3" creationId="{800646AE-B653-FA4B-937A-F5ED87ED844B}"/>
          </ac:spMkLst>
        </pc:spChg>
        <pc:spChg chg="mod">
          <ac:chgData name="Aron Alley" userId="ef2c6598ca198aa9" providerId="LiveId" clId="{4F3CF4BB-2A15-4041-A0F4-46B29DB29CB8}" dt="2026-01-14T04:29:10.289" v="5628" actId="20577"/>
          <ac:spMkLst>
            <pc:docMk/>
            <pc:sldMk cId="2976419261" sldId="275"/>
            <ac:spMk id="4" creationId="{93E501E4-7097-0ACA-33D5-0C5B66DFBC02}"/>
          </ac:spMkLst>
        </pc:spChg>
        <pc:picChg chg="mod">
          <ac:chgData name="Aron Alley" userId="ef2c6598ca198aa9" providerId="LiveId" clId="{4F3CF4BB-2A15-4041-A0F4-46B29DB29CB8}" dt="2026-01-14T04:48:38.696" v="5968" actId="1076"/>
          <ac:picMkLst>
            <pc:docMk/>
            <pc:sldMk cId="2976419261" sldId="275"/>
            <ac:picMk id="5" creationId="{BCA86184-359C-FACB-C825-5123EEE3C076}"/>
          </ac:picMkLst>
        </pc:picChg>
        <pc:picChg chg="mod">
          <ac:chgData name="Aron Alley" userId="ef2c6598ca198aa9" providerId="LiveId" clId="{4F3CF4BB-2A15-4041-A0F4-46B29DB29CB8}" dt="2026-01-14T04:49:51.702" v="5971" actId="1076"/>
          <ac:picMkLst>
            <pc:docMk/>
            <pc:sldMk cId="2976419261" sldId="275"/>
            <ac:picMk id="6" creationId="{CBB5401F-8DCD-CFA1-2A75-2C2596A14720}"/>
          </ac:picMkLst>
        </pc:picChg>
      </pc:sldChg>
      <pc:sldMasterChg chg="modSp modSldLayout">
        <pc:chgData name="Aron Alley" userId="ef2c6598ca198aa9" providerId="LiveId" clId="{4F3CF4BB-2A15-4041-A0F4-46B29DB29CB8}" dt="2026-01-14T02:52:45.032" v="331"/>
        <pc:sldMasterMkLst>
          <pc:docMk/>
          <pc:sldMasterMk cId="192687103" sldId="2147483738"/>
        </pc:sldMasterMkLst>
        <pc:spChg chg="mod">
          <ac:chgData name="Aron Alley" userId="ef2c6598ca198aa9" providerId="LiveId" clId="{4F3CF4BB-2A15-4041-A0F4-46B29DB29CB8}" dt="2026-01-14T02:52:45.032" v="331"/>
          <ac:spMkLst>
            <pc:docMk/>
            <pc:sldMasterMk cId="192687103" sldId="2147483738"/>
            <ac:spMk id="2" creationId="{4B98CBCD-166B-4F97-A6DF-DAA3BF2B25A3}"/>
          </ac:spMkLst>
        </pc:spChg>
        <pc:spChg chg="mod">
          <ac:chgData name="Aron Alley" userId="ef2c6598ca198aa9" providerId="LiveId" clId="{4F3CF4BB-2A15-4041-A0F4-46B29DB29CB8}" dt="2026-01-14T02:52:45.032" v="331"/>
          <ac:spMkLst>
            <pc:docMk/>
            <pc:sldMasterMk cId="192687103" sldId="2147483738"/>
            <ac:spMk id="3" creationId="{0664D6D9-636D-450B-839A-22AE0CED2315}"/>
          </ac:spMkLst>
        </pc:spChg>
        <pc:spChg chg="mod">
          <ac:chgData name="Aron Alley" userId="ef2c6598ca198aa9" providerId="LiveId" clId="{4F3CF4BB-2A15-4041-A0F4-46B29DB29CB8}" dt="2026-01-14T02:52:45.032" v="331"/>
          <ac:spMkLst>
            <pc:docMk/>
            <pc:sldMasterMk cId="192687103" sldId="2147483738"/>
            <ac:spMk id="4" creationId="{8FE6CAEC-1EE5-4B71-9646-5C378EEBEFE8}"/>
          </ac:spMkLst>
        </pc:spChg>
        <pc:spChg chg="mod">
          <ac:chgData name="Aron Alley" userId="ef2c6598ca198aa9" providerId="LiveId" clId="{4F3CF4BB-2A15-4041-A0F4-46B29DB29CB8}" dt="2026-01-14T02:52:45.032" v="331"/>
          <ac:spMkLst>
            <pc:docMk/>
            <pc:sldMasterMk cId="192687103" sldId="2147483738"/>
            <ac:spMk id="5" creationId="{66570EF8-70B2-4AFC-8388-691A146AA75A}"/>
          </ac:spMkLst>
        </pc:spChg>
        <pc:spChg chg="mod">
          <ac:chgData name="Aron Alley" userId="ef2c6598ca198aa9" providerId="LiveId" clId="{4F3CF4BB-2A15-4041-A0F4-46B29DB29CB8}" dt="2026-01-14T02:52:45.032" v="331"/>
          <ac:spMkLst>
            <pc:docMk/>
            <pc:sldMasterMk cId="192687103" sldId="2147483738"/>
            <ac:spMk id="6" creationId="{52F07DC7-D05C-4038-B51A-F00B7B9C996A}"/>
          </ac:spMkLst>
        </pc:spChg>
        <pc:cxnChg chg="mod">
          <ac:chgData name="Aron Alley" userId="ef2c6598ca198aa9" providerId="LiveId" clId="{4F3CF4BB-2A15-4041-A0F4-46B29DB29CB8}" dt="2026-01-14T02:52:45.032" v="331"/>
          <ac:cxnSpMkLst>
            <pc:docMk/>
            <pc:sldMasterMk cId="192687103" sldId="2147483738"/>
            <ac:cxnSpMk id="34" creationId="{EAD4CCDA-06BF-4D2A-B44F-195AEC0B5B22}"/>
          </ac:cxnSpMkLst>
        </pc:cxnChg>
        <pc:sldLayoutChg chg="modSp">
          <pc:chgData name="Aron Alley" userId="ef2c6598ca198aa9" providerId="LiveId" clId="{4F3CF4BB-2A15-4041-A0F4-46B29DB29CB8}" dt="2026-01-14T02:52:45.032" v="331"/>
          <pc:sldLayoutMkLst>
            <pc:docMk/>
            <pc:sldMasterMk cId="192687103" sldId="2147483738"/>
            <pc:sldLayoutMk cId="507390134" sldId="2147483727"/>
          </pc:sldLayoutMkLst>
          <pc:spChg chg="mod">
            <ac:chgData name="Aron Alley" userId="ef2c6598ca198aa9" providerId="LiveId" clId="{4F3CF4BB-2A15-4041-A0F4-46B29DB29CB8}" dt="2026-01-14T02:52:45.032" v="331"/>
            <ac:spMkLst>
              <pc:docMk/>
              <pc:sldMasterMk cId="192687103" sldId="2147483738"/>
              <pc:sldLayoutMk cId="507390134" sldId="2147483727"/>
              <ac:spMk id="3" creationId="{F48B8779-51E9-44D1-9F7B-28F3C6D3C44D}"/>
            </ac:spMkLst>
          </pc:spChg>
          <pc:spChg chg="mod">
            <ac:chgData name="Aron Alley" userId="ef2c6598ca198aa9" providerId="LiveId" clId="{4F3CF4BB-2A15-4041-A0F4-46B29DB29CB8}" dt="2026-01-14T02:52:45.032" v="331"/>
            <ac:spMkLst>
              <pc:docMk/>
              <pc:sldMasterMk cId="192687103" sldId="2147483738"/>
              <pc:sldLayoutMk cId="507390134" sldId="2147483727"/>
              <ac:spMk id="4" creationId="{EA9E8BFB-5295-4C5E-9CB1-E276E9D0E51F}"/>
            </ac:spMkLst>
          </pc:spChg>
        </pc:sldLayoutChg>
        <pc:sldLayoutChg chg="modSp">
          <pc:chgData name="Aron Alley" userId="ef2c6598ca198aa9" providerId="LiveId" clId="{4F3CF4BB-2A15-4041-A0F4-46B29DB29CB8}" dt="2026-01-14T02:52:45.032" v="331"/>
          <pc:sldLayoutMkLst>
            <pc:docMk/>
            <pc:sldMasterMk cId="192687103" sldId="2147483738"/>
            <pc:sldLayoutMk cId="4263573384" sldId="2147483728"/>
          </pc:sldLayoutMkLst>
          <pc:spChg chg="mod">
            <ac:chgData name="Aron Alley" userId="ef2c6598ca198aa9" providerId="LiveId" clId="{4F3CF4BB-2A15-4041-A0F4-46B29DB29CB8}" dt="2026-01-14T02:52:45.032" v="331"/>
            <ac:spMkLst>
              <pc:docMk/>
              <pc:sldMasterMk cId="192687103" sldId="2147483738"/>
              <pc:sldLayoutMk cId="4263573384" sldId="2147483728"/>
              <ac:spMk id="2" creationId="{A227D468-D010-4225-B024-DCEF543BCEB9}"/>
            </ac:spMkLst>
          </pc:spChg>
          <pc:spChg chg="mod">
            <ac:chgData name="Aron Alley" userId="ef2c6598ca198aa9" providerId="LiveId" clId="{4F3CF4BB-2A15-4041-A0F4-46B29DB29CB8}" dt="2026-01-14T02:52:45.032" v="331"/>
            <ac:spMkLst>
              <pc:docMk/>
              <pc:sldMasterMk cId="192687103" sldId="2147483738"/>
              <pc:sldLayoutMk cId="4263573384" sldId="2147483728"/>
              <ac:spMk id="3" creationId="{E73D60A0-FCAB-425A-9ECD-94CDE4F472C6}"/>
            </ac:spMkLst>
          </pc:spChg>
          <pc:spChg chg="mod">
            <ac:chgData name="Aron Alley" userId="ef2c6598ca198aa9" providerId="LiveId" clId="{4F3CF4BB-2A15-4041-A0F4-46B29DB29CB8}" dt="2026-01-14T02:52:45.032" v="331"/>
            <ac:spMkLst>
              <pc:docMk/>
              <pc:sldMasterMk cId="192687103" sldId="2147483738"/>
              <pc:sldLayoutMk cId="4263573384" sldId="2147483728"/>
              <ac:spMk id="4" creationId="{C16F986B-07CB-4FB0-9419-2AAB318B8A10}"/>
            </ac:spMkLst>
          </pc:spChg>
          <pc:spChg chg="mod">
            <ac:chgData name="Aron Alley" userId="ef2c6598ca198aa9" providerId="LiveId" clId="{4F3CF4BB-2A15-4041-A0F4-46B29DB29CB8}" dt="2026-01-14T02:52:45.032" v="331"/>
            <ac:spMkLst>
              <pc:docMk/>
              <pc:sldMasterMk cId="192687103" sldId="2147483738"/>
              <pc:sldLayoutMk cId="4263573384" sldId="2147483728"/>
              <ac:spMk id="5" creationId="{ADA9D784-7968-4E8B-B704-E42EE8F1872F}"/>
            </ac:spMkLst>
          </pc:spChg>
          <pc:spChg chg="mod">
            <ac:chgData name="Aron Alley" userId="ef2c6598ca198aa9" providerId="LiveId" clId="{4F3CF4BB-2A15-4041-A0F4-46B29DB29CB8}" dt="2026-01-14T02:52:45.032" v="331"/>
            <ac:spMkLst>
              <pc:docMk/>
              <pc:sldMasterMk cId="192687103" sldId="2147483738"/>
              <pc:sldLayoutMk cId="4263573384" sldId="2147483728"/>
              <ac:spMk id="6" creationId="{ED45754F-08D1-4593-988F-95F0ED1A017D}"/>
            </ac:spMkLst>
          </pc:spChg>
        </pc:sldLayoutChg>
        <pc:sldLayoutChg chg="modSp">
          <pc:chgData name="Aron Alley" userId="ef2c6598ca198aa9" providerId="LiveId" clId="{4F3CF4BB-2A15-4041-A0F4-46B29DB29CB8}" dt="2026-01-14T02:52:45.032" v="331"/>
          <pc:sldLayoutMkLst>
            <pc:docMk/>
            <pc:sldMasterMk cId="192687103" sldId="2147483738"/>
            <pc:sldLayoutMk cId="4258179603" sldId="2147483730"/>
          </pc:sldLayoutMkLst>
          <pc:spChg chg="mod">
            <ac:chgData name="Aron Alley" userId="ef2c6598ca198aa9" providerId="LiveId" clId="{4F3CF4BB-2A15-4041-A0F4-46B29DB29CB8}" dt="2026-01-14T02:52:45.032" v="331"/>
            <ac:spMkLst>
              <pc:docMk/>
              <pc:sldMasterMk cId="192687103" sldId="2147483738"/>
              <pc:sldLayoutMk cId="4258179603" sldId="2147483730"/>
              <ac:spMk id="2" creationId="{E452D9AE-CA1A-4751-9B33-0AC09CE629C8}"/>
            </ac:spMkLst>
          </pc:spChg>
          <pc:spChg chg="mod">
            <ac:chgData name="Aron Alley" userId="ef2c6598ca198aa9" providerId="LiveId" clId="{4F3CF4BB-2A15-4041-A0F4-46B29DB29CB8}" dt="2026-01-14T02:52:45.032" v="331"/>
            <ac:spMkLst>
              <pc:docMk/>
              <pc:sldMasterMk cId="192687103" sldId="2147483738"/>
              <pc:sldLayoutMk cId="4258179603" sldId="2147483730"/>
              <ac:spMk id="3" creationId="{E4DF9941-76E5-42B5-8464-C1A7010D94F0}"/>
            </ac:spMkLst>
          </pc:spChg>
          <pc:spChg chg="mod">
            <ac:chgData name="Aron Alley" userId="ef2c6598ca198aa9" providerId="LiveId" clId="{4F3CF4BB-2A15-4041-A0F4-46B29DB29CB8}" dt="2026-01-14T02:52:45.032" v="331"/>
            <ac:spMkLst>
              <pc:docMk/>
              <pc:sldMasterMk cId="192687103" sldId="2147483738"/>
              <pc:sldLayoutMk cId="4258179603" sldId="2147483730"/>
              <ac:spMk id="4" creationId="{484785D8-F112-415F-9AB4-5F2AC060D127}"/>
            </ac:spMkLst>
          </pc:spChg>
          <pc:cxnChg chg="mod">
            <ac:chgData name="Aron Alley" userId="ef2c6598ca198aa9" providerId="LiveId" clId="{4F3CF4BB-2A15-4041-A0F4-46B29DB29CB8}" dt="2026-01-14T02:52:45.032" v="331"/>
            <ac:cxnSpMkLst>
              <pc:docMk/>
              <pc:sldMasterMk cId="192687103" sldId="2147483738"/>
              <pc:sldLayoutMk cId="4258179603" sldId="2147483730"/>
              <ac:cxnSpMk id="9" creationId="{644E0B5E-1030-4A34-AB09-05ACB45CE993}"/>
            </ac:cxnSpMkLst>
          </pc:cxnChg>
        </pc:sldLayoutChg>
        <pc:sldLayoutChg chg="modSp">
          <pc:chgData name="Aron Alley" userId="ef2c6598ca198aa9" providerId="LiveId" clId="{4F3CF4BB-2A15-4041-A0F4-46B29DB29CB8}" dt="2026-01-14T02:52:45.032" v="331"/>
          <pc:sldLayoutMkLst>
            <pc:docMk/>
            <pc:sldMasterMk cId="192687103" sldId="2147483738"/>
            <pc:sldLayoutMk cId="2144760356" sldId="2147483731"/>
          </pc:sldLayoutMkLst>
          <pc:spChg chg="mod">
            <ac:chgData name="Aron Alley" userId="ef2c6598ca198aa9" providerId="LiveId" clId="{4F3CF4BB-2A15-4041-A0F4-46B29DB29CB8}" dt="2026-01-14T02:52:45.032" v="331"/>
            <ac:spMkLst>
              <pc:docMk/>
              <pc:sldMasterMk cId="192687103" sldId="2147483738"/>
              <pc:sldLayoutMk cId="2144760356" sldId="2147483731"/>
              <ac:spMk id="2" creationId="{EB321D4C-0A93-40A6-9645-5EF7DE6C5977}"/>
            </ac:spMkLst>
          </pc:spChg>
          <pc:spChg chg="mod">
            <ac:chgData name="Aron Alley" userId="ef2c6598ca198aa9" providerId="LiveId" clId="{4F3CF4BB-2A15-4041-A0F4-46B29DB29CB8}" dt="2026-01-14T02:52:45.032" v="331"/>
            <ac:spMkLst>
              <pc:docMk/>
              <pc:sldMasterMk cId="192687103" sldId="2147483738"/>
              <pc:sldLayoutMk cId="2144760356" sldId="2147483731"/>
              <ac:spMk id="3" creationId="{222F9455-852F-4604-87D4-801E8D5DB502}"/>
            </ac:spMkLst>
          </pc:spChg>
          <pc:spChg chg="mod">
            <ac:chgData name="Aron Alley" userId="ef2c6598ca198aa9" providerId="LiveId" clId="{4F3CF4BB-2A15-4041-A0F4-46B29DB29CB8}" dt="2026-01-14T02:52:45.032" v="331"/>
            <ac:spMkLst>
              <pc:docMk/>
              <pc:sldMasterMk cId="192687103" sldId="2147483738"/>
              <pc:sldLayoutMk cId="2144760356" sldId="2147483731"/>
              <ac:spMk id="4" creationId="{48842061-B161-4973-9EE4-76D0B73FC18C}"/>
            </ac:spMkLst>
          </pc:spChg>
          <pc:cxnChg chg="mod">
            <ac:chgData name="Aron Alley" userId="ef2c6598ca198aa9" providerId="LiveId" clId="{4F3CF4BB-2A15-4041-A0F4-46B29DB29CB8}" dt="2026-01-14T02:52:45.032" v="331"/>
            <ac:cxnSpMkLst>
              <pc:docMk/>
              <pc:sldMasterMk cId="192687103" sldId="2147483738"/>
              <pc:sldLayoutMk cId="2144760356" sldId="2147483731"/>
              <ac:cxnSpMk id="13" creationId="{C9F2BD78-1D6B-4742-9726-75646D91F4AC}"/>
            </ac:cxnSpMkLst>
          </pc:cxnChg>
        </pc:sldLayoutChg>
        <pc:sldLayoutChg chg="modSp">
          <pc:chgData name="Aron Alley" userId="ef2c6598ca198aa9" providerId="LiveId" clId="{4F3CF4BB-2A15-4041-A0F4-46B29DB29CB8}" dt="2026-01-14T02:52:45.032" v="331"/>
          <pc:sldLayoutMkLst>
            <pc:docMk/>
            <pc:sldMasterMk cId="192687103" sldId="2147483738"/>
            <pc:sldLayoutMk cId="3210540344" sldId="2147483733"/>
          </pc:sldLayoutMkLst>
          <pc:spChg chg="mod">
            <ac:chgData name="Aron Alley" userId="ef2c6598ca198aa9" providerId="LiveId" clId="{4F3CF4BB-2A15-4041-A0F4-46B29DB29CB8}" dt="2026-01-14T02:52:45.032" v="331"/>
            <ac:spMkLst>
              <pc:docMk/>
              <pc:sldMasterMk cId="192687103" sldId="2147483738"/>
              <pc:sldLayoutMk cId="3210540344" sldId="2147483733"/>
              <ac:spMk id="2" creationId="{F702E667-0EFA-4EE6-8E4D-20805309A8A4}"/>
            </ac:spMkLst>
          </pc:spChg>
        </pc:sldLayoutChg>
        <pc:sldLayoutChg chg="modSp">
          <pc:chgData name="Aron Alley" userId="ef2c6598ca198aa9" providerId="LiveId" clId="{4F3CF4BB-2A15-4041-A0F4-46B29DB29CB8}" dt="2026-01-14T02:52:45.032" v="331"/>
          <pc:sldLayoutMkLst>
            <pc:docMk/>
            <pc:sldMasterMk cId="192687103" sldId="2147483738"/>
            <pc:sldLayoutMk cId="1191158103" sldId="2147483734"/>
          </pc:sldLayoutMkLst>
          <pc:spChg chg="mod">
            <ac:chgData name="Aron Alley" userId="ef2c6598ca198aa9" providerId="LiveId" clId="{4F3CF4BB-2A15-4041-A0F4-46B29DB29CB8}" dt="2026-01-14T02:52:45.032" v="331"/>
            <ac:spMkLst>
              <pc:docMk/>
              <pc:sldMasterMk cId="192687103" sldId="2147483738"/>
              <pc:sldLayoutMk cId="1191158103" sldId="2147483734"/>
              <ac:spMk id="2" creationId="{28674D5E-67E6-4C23-B80A-0C66B53315EB}"/>
            </ac:spMkLst>
          </pc:spChg>
          <pc:spChg chg="mod">
            <ac:chgData name="Aron Alley" userId="ef2c6598ca198aa9" providerId="LiveId" clId="{4F3CF4BB-2A15-4041-A0F4-46B29DB29CB8}" dt="2026-01-14T02:52:45.032" v="331"/>
            <ac:spMkLst>
              <pc:docMk/>
              <pc:sldMasterMk cId="192687103" sldId="2147483738"/>
              <pc:sldLayoutMk cId="1191158103" sldId="2147483734"/>
              <ac:spMk id="3" creationId="{42FEFF2A-08E8-447D-85C7-7D5A9C422C9D}"/>
            </ac:spMkLst>
          </pc:spChg>
        </pc:sldLayoutChg>
        <pc:sldLayoutChg chg="modSp">
          <pc:chgData name="Aron Alley" userId="ef2c6598ca198aa9" providerId="LiveId" clId="{4F3CF4BB-2A15-4041-A0F4-46B29DB29CB8}" dt="2026-01-14T02:52:45.032" v="331"/>
          <pc:sldLayoutMkLst>
            <pc:docMk/>
            <pc:sldMasterMk cId="192687103" sldId="2147483738"/>
            <pc:sldLayoutMk cId="1738183967" sldId="2147483735"/>
          </pc:sldLayoutMkLst>
          <pc:spChg chg="mod">
            <ac:chgData name="Aron Alley" userId="ef2c6598ca198aa9" providerId="LiveId" clId="{4F3CF4BB-2A15-4041-A0F4-46B29DB29CB8}" dt="2026-01-14T02:52:45.032" v="331"/>
            <ac:spMkLst>
              <pc:docMk/>
              <pc:sldMasterMk cId="192687103" sldId="2147483738"/>
              <pc:sldLayoutMk cId="1738183967" sldId="2147483735"/>
              <ac:spMk id="2" creationId="{4D048002-315D-49B1-B10F-137139C4BF9E}"/>
            </ac:spMkLst>
          </pc:spChg>
          <pc:spChg chg="mod">
            <ac:chgData name="Aron Alley" userId="ef2c6598ca198aa9" providerId="LiveId" clId="{4F3CF4BB-2A15-4041-A0F4-46B29DB29CB8}" dt="2026-01-14T02:52:45.032" v="331"/>
            <ac:spMkLst>
              <pc:docMk/>
              <pc:sldMasterMk cId="192687103" sldId="2147483738"/>
              <pc:sldLayoutMk cId="1738183967" sldId="2147483735"/>
              <ac:spMk id="3" creationId="{804535E0-4D9C-4DCA-8569-64503C5DC1D4}"/>
            </ac:spMkLst>
          </pc:spChg>
        </pc:sldLayoutChg>
        <pc:sldLayoutChg chg="modSp">
          <pc:chgData name="Aron Alley" userId="ef2c6598ca198aa9" providerId="LiveId" clId="{4F3CF4BB-2A15-4041-A0F4-46B29DB29CB8}" dt="2026-01-14T02:52:45.032" v="331"/>
          <pc:sldLayoutMkLst>
            <pc:docMk/>
            <pc:sldMasterMk cId="192687103" sldId="2147483738"/>
            <pc:sldLayoutMk cId="4093544565" sldId="2147483737"/>
          </pc:sldLayoutMkLst>
          <pc:spChg chg="mod">
            <ac:chgData name="Aron Alley" userId="ef2c6598ca198aa9" providerId="LiveId" clId="{4F3CF4BB-2A15-4041-A0F4-46B29DB29CB8}" dt="2026-01-14T02:52:45.032" v="331"/>
            <ac:spMkLst>
              <pc:docMk/>
              <pc:sldMasterMk cId="192687103" sldId="2147483738"/>
              <pc:sldLayoutMk cId="4093544565" sldId="2147483737"/>
              <ac:spMk id="2" creationId="{1CA8193F-AFAD-4A9A-B0EF-530DFB19D8DD}"/>
            </ac:spMkLst>
          </pc:spChg>
          <pc:spChg chg="mod">
            <ac:chgData name="Aron Alley" userId="ef2c6598ca198aa9" providerId="LiveId" clId="{4F3CF4BB-2A15-4041-A0F4-46B29DB29CB8}" dt="2026-01-14T02:52:45.032" v="331"/>
            <ac:spMkLst>
              <pc:docMk/>
              <pc:sldMasterMk cId="192687103" sldId="2147483738"/>
              <pc:sldLayoutMk cId="4093544565" sldId="2147483737"/>
              <ac:spMk id="3" creationId="{EFD1BBE4-9FC1-4F89-B120-1C49D816FDB9}"/>
            </ac:spMkLst>
          </pc:spChg>
        </pc:sldLayoutChg>
      </pc:sldMasterChg>
    </pc:docChg>
  </pc:docChgLst>
</pc:chgInfo>
</file>

<file path=ppt/media/image1.jpeg>
</file>

<file path=ppt/media/image2.png>
</file>

<file path=ppt/media/image3.jpg>
</file>

<file path=ppt/media/image4.jpg>
</file>

<file path=ppt/media/image5.jpg>
</file>

<file path=ppt/media/image6.jp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A802FF-F5E5-487A-BD26-A57F5BB39C73}" type="datetimeFigureOut">
              <a:rPr lang="en-US" smtClean="0"/>
              <a:t>1/13/2026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B2AC96-4353-47BD-B09B-330608599D90}" type="slidenum">
              <a:rPr lang="en-US" smtClean="0"/>
              <a:t>‹#›</a:t>
            </a:fld>
            <a:endParaRPr lang="en-US"/>
          </a:p>
        </p:txBody>
      </p:sp>
    </p:spTree>
    <p:extLst>
      <p:ext uri="{BB962C8B-B14F-4D97-AF65-F5344CB8AC3E}">
        <p14:creationId xmlns:p14="http://schemas.microsoft.com/office/powerpoint/2010/main" val="3641389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Welcome, everyone, </a:t>
            </a:r>
            <a:r>
              <a:rPr lang="en-US" dirty="0"/>
              <a:t>to the Product Review Meeting for Golden Hour Studios. Today, we will walk through the progress made so far, highlight completed work, and discuss items in progress. The goal is to provide a clear snapshot of where we are in the project timeline. Thank you all for joining.</a:t>
            </a:r>
          </a:p>
        </p:txBody>
      </p:sp>
      <p:sp>
        <p:nvSpPr>
          <p:cNvPr id="4" name="Slide Number Placeholder 3"/>
          <p:cNvSpPr>
            <a:spLocks noGrp="1"/>
          </p:cNvSpPr>
          <p:nvPr>
            <p:ph type="sldNum" sz="quarter" idx="5"/>
          </p:nvPr>
        </p:nvSpPr>
        <p:spPr/>
        <p:txBody>
          <a:bodyPr/>
          <a:lstStyle/>
          <a:p>
            <a:fld id="{B2B2AC96-4353-47BD-B09B-330608599D90}" type="slidenum">
              <a:rPr lang="en-US" smtClean="0"/>
              <a:t>1</a:t>
            </a:fld>
            <a:endParaRPr lang="en-US"/>
          </a:p>
        </p:txBody>
      </p:sp>
    </p:spTree>
    <p:extLst>
      <p:ext uri="{BB962C8B-B14F-4D97-AF65-F5344CB8AC3E}">
        <p14:creationId xmlns:p14="http://schemas.microsoft.com/office/powerpoint/2010/main" val="8768739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B9AE52-8E93-D154-0E47-E2AFB38B10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3774D6-0BED-8D7F-5E42-03844ACAA4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D15965-F67A-BDB1-8819-74A50FD30938}"/>
              </a:ext>
            </a:extLst>
          </p:cNvPr>
          <p:cNvSpPr>
            <a:spLocks noGrp="1"/>
          </p:cNvSpPr>
          <p:nvPr>
            <p:ph type="body" idx="1"/>
          </p:nvPr>
        </p:nvSpPr>
        <p:spPr/>
        <p:txBody>
          <a:bodyPr/>
          <a:lstStyle/>
          <a:p>
            <a:r>
              <a:rPr lang="en-US" dirty="0"/>
              <a:t>The immediate next steps are completing pending UI pages and finalizing the style guide. Once all pages are implemented, testing will make sure all the pages are fully functional and visually consistent. Preparation for deployment will follow, culminating in a fully operational website launch. </a:t>
            </a:r>
          </a:p>
        </p:txBody>
      </p:sp>
      <p:sp>
        <p:nvSpPr>
          <p:cNvPr id="4" name="Slide Number Placeholder 3">
            <a:extLst>
              <a:ext uri="{FF2B5EF4-FFF2-40B4-BE49-F238E27FC236}">
                <a16:creationId xmlns:a16="http://schemas.microsoft.com/office/drawing/2014/main" id="{3B10E489-20D1-D4A5-D75C-58D10833A9A2}"/>
              </a:ext>
            </a:extLst>
          </p:cNvPr>
          <p:cNvSpPr>
            <a:spLocks noGrp="1"/>
          </p:cNvSpPr>
          <p:nvPr>
            <p:ph type="sldNum" sz="quarter" idx="5"/>
          </p:nvPr>
        </p:nvSpPr>
        <p:spPr/>
        <p:txBody>
          <a:bodyPr/>
          <a:lstStyle/>
          <a:p>
            <a:fld id="{B2B2AC96-4353-47BD-B09B-330608599D90}" type="slidenum">
              <a:rPr lang="en-US" smtClean="0"/>
              <a:t>10</a:t>
            </a:fld>
            <a:endParaRPr lang="en-US"/>
          </a:p>
        </p:txBody>
      </p:sp>
    </p:spTree>
    <p:extLst>
      <p:ext uri="{BB962C8B-B14F-4D97-AF65-F5344CB8AC3E}">
        <p14:creationId xmlns:p14="http://schemas.microsoft.com/office/powerpoint/2010/main" val="3289287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introduces the project scope and its primary objectives. We will review the overall timeline, noting the current phase of development and testing. Key stakeholders are identified, and team roles are clarified to ensure accountability and clear communication throughout the project. This sets the context for understanding the status updates and progress reports in the following slides.</a:t>
            </a:r>
          </a:p>
        </p:txBody>
      </p:sp>
      <p:sp>
        <p:nvSpPr>
          <p:cNvPr id="4" name="Slide Number Placeholder 3"/>
          <p:cNvSpPr>
            <a:spLocks noGrp="1"/>
          </p:cNvSpPr>
          <p:nvPr>
            <p:ph type="sldNum" sz="quarter" idx="5"/>
          </p:nvPr>
        </p:nvSpPr>
        <p:spPr/>
        <p:txBody>
          <a:bodyPr/>
          <a:lstStyle/>
          <a:p>
            <a:fld id="{B2B2AC96-4353-47BD-B09B-330608599D90}" type="slidenum">
              <a:rPr lang="en-US" smtClean="0"/>
              <a:t>2</a:t>
            </a:fld>
            <a:endParaRPr lang="en-US"/>
          </a:p>
        </p:txBody>
      </p:sp>
    </p:spTree>
    <p:extLst>
      <p:ext uri="{BB962C8B-B14F-4D97-AF65-F5344CB8AC3E}">
        <p14:creationId xmlns:p14="http://schemas.microsoft.com/office/powerpoint/2010/main" val="1596347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WBS has been fully updated to capture all project tasks, including design, UI development, testing, and deployment. Each task is color-coded to indicate current progress, helping stakeholders quickly identify completed work versus tasks in progress. Notes for each task provide explanations for delays or extended durations, offering transparency for project management decisions.</a:t>
            </a:r>
          </a:p>
        </p:txBody>
      </p:sp>
      <p:sp>
        <p:nvSpPr>
          <p:cNvPr id="4" name="Slide Number Placeholder 3"/>
          <p:cNvSpPr>
            <a:spLocks noGrp="1"/>
          </p:cNvSpPr>
          <p:nvPr>
            <p:ph type="sldNum" sz="quarter" idx="5"/>
          </p:nvPr>
        </p:nvSpPr>
        <p:spPr/>
        <p:txBody>
          <a:bodyPr/>
          <a:lstStyle/>
          <a:p>
            <a:fld id="{B2B2AC96-4353-47BD-B09B-330608599D90}" type="slidenum">
              <a:rPr lang="en-US" smtClean="0"/>
              <a:t>3</a:t>
            </a:fld>
            <a:endParaRPr lang="en-US"/>
          </a:p>
        </p:txBody>
      </p:sp>
    </p:spTree>
    <p:extLst>
      <p:ext uri="{BB962C8B-B14F-4D97-AF65-F5344CB8AC3E}">
        <p14:creationId xmlns:p14="http://schemas.microsoft.com/office/powerpoint/2010/main" val="1428584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requirements analysis tasks have been completed successfully. Stakeholders were identified, and interviews captured functional, technical, and visual needs for the website. Additionally, we determined the necessary webpages and documented visual branding requirements, making sure we have a solid foundation for wireframes and UI design.</a:t>
            </a:r>
          </a:p>
        </p:txBody>
      </p:sp>
      <p:sp>
        <p:nvSpPr>
          <p:cNvPr id="4" name="Slide Number Placeholder 3"/>
          <p:cNvSpPr>
            <a:spLocks noGrp="1"/>
          </p:cNvSpPr>
          <p:nvPr>
            <p:ph type="sldNum" sz="quarter" idx="5"/>
          </p:nvPr>
        </p:nvSpPr>
        <p:spPr/>
        <p:txBody>
          <a:bodyPr/>
          <a:lstStyle/>
          <a:p>
            <a:fld id="{B2B2AC96-4353-47BD-B09B-330608599D90}" type="slidenum">
              <a:rPr lang="en-US" smtClean="0"/>
              <a:t>4</a:t>
            </a:fld>
            <a:endParaRPr lang="en-US"/>
          </a:p>
        </p:txBody>
      </p:sp>
    </p:spTree>
    <p:extLst>
      <p:ext uri="{BB962C8B-B14F-4D97-AF65-F5344CB8AC3E}">
        <p14:creationId xmlns:p14="http://schemas.microsoft.com/office/powerpoint/2010/main" val="4170366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Wireframes have been deployed for all core pages (Home, Gallery, Contact, About, Packages/Pricing, Bookings, Testimonials/Reviews, Terms &amp; Privacy, and Cart). Each wireframe was reviewed and approved, ensuring a consistent layout and clear navigation. Minor schedule adjustments were made to accommodate dependencies, but they did not impact overall progress.</a:t>
            </a:r>
          </a:p>
        </p:txBody>
      </p:sp>
      <p:sp>
        <p:nvSpPr>
          <p:cNvPr id="4" name="Slide Number Placeholder 3"/>
          <p:cNvSpPr>
            <a:spLocks noGrp="1"/>
          </p:cNvSpPr>
          <p:nvPr>
            <p:ph type="sldNum" sz="quarter" idx="5"/>
          </p:nvPr>
        </p:nvSpPr>
        <p:spPr/>
        <p:txBody>
          <a:bodyPr/>
          <a:lstStyle/>
          <a:p>
            <a:fld id="{B2B2AC96-4353-47BD-B09B-330608599D90}" type="slidenum">
              <a:rPr lang="en-US" smtClean="0"/>
              <a:t>5</a:t>
            </a:fld>
            <a:endParaRPr lang="en-US"/>
          </a:p>
        </p:txBody>
      </p:sp>
    </p:spTree>
    <p:extLst>
      <p:ext uri="{BB962C8B-B14F-4D97-AF65-F5344CB8AC3E}">
        <p14:creationId xmlns:p14="http://schemas.microsoft.com/office/powerpoint/2010/main" val="780096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UI designs for the highest-priority pages are complete and aligned with branding guidelines. Some pages are still in progress due to schedule adjustments, but work is underway. A style guide is being built to maintain consistency across all visual elements like typography, colors, and component layouts.</a:t>
            </a:r>
          </a:p>
        </p:txBody>
      </p:sp>
      <p:sp>
        <p:nvSpPr>
          <p:cNvPr id="4" name="Slide Number Placeholder 3"/>
          <p:cNvSpPr>
            <a:spLocks noGrp="1"/>
          </p:cNvSpPr>
          <p:nvPr>
            <p:ph type="sldNum" sz="quarter" idx="5"/>
          </p:nvPr>
        </p:nvSpPr>
        <p:spPr/>
        <p:txBody>
          <a:bodyPr/>
          <a:lstStyle/>
          <a:p>
            <a:fld id="{B2B2AC96-4353-47BD-B09B-330608599D90}" type="slidenum">
              <a:rPr lang="en-US" smtClean="0"/>
              <a:t>6</a:t>
            </a:fld>
            <a:endParaRPr lang="en-US"/>
          </a:p>
        </p:txBody>
      </p:sp>
    </p:spTree>
    <p:extLst>
      <p:ext uri="{BB962C8B-B14F-4D97-AF65-F5344CB8AC3E}">
        <p14:creationId xmlns:p14="http://schemas.microsoft.com/office/powerpoint/2010/main" val="1776700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Website UI implementation is progressing according to the WBS. Core pages are complete, and the bookings page has been implemented successfully. The remaining pages are scheduled next, with dependencies on UI designs. Color-coded WBS tracking makes it great for transparency on progress and highlights areas requiring additional attention.</a:t>
            </a:r>
          </a:p>
        </p:txBody>
      </p:sp>
      <p:sp>
        <p:nvSpPr>
          <p:cNvPr id="4" name="Slide Number Placeholder 3"/>
          <p:cNvSpPr>
            <a:spLocks noGrp="1"/>
          </p:cNvSpPr>
          <p:nvPr>
            <p:ph type="sldNum" sz="quarter" idx="5"/>
          </p:nvPr>
        </p:nvSpPr>
        <p:spPr/>
        <p:txBody>
          <a:bodyPr/>
          <a:lstStyle/>
          <a:p>
            <a:fld id="{B2B2AC96-4353-47BD-B09B-330608599D90}" type="slidenum">
              <a:rPr lang="en-US" smtClean="0"/>
              <a:t>7</a:t>
            </a:fld>
            <a:endParaRPr lang="en-US"/>
          </a:p>
        </p:txBody>
      </p:sp>
    </p:spTree>
    <p:extLst>
      <p:ext uri="{BB962C8B-B14F-4D97-AF65-F5344CB8AC3E}">
        <p14:creationId xmlns:p14="http://schemas.microsoft.com/office/powerpoint/2010/main" val="2826010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QA testing is conducted on all completed pages to confirm design specifications, responsiveness, and usability. Any issues identified during testing are documented and addressed promptly. This makes sure the website meets both functional and visual requirements, readying it for deployment.</a:t>
            </a:r>
          </a:p>
        </p:txBody>
      </p:sp>
      <p:sp>
        <p:nvSpPr>
          <p:cNvPr id="4" name="Slide Number Placeholder 3"/>
          <p:cNvSpPr>
            <a:spLocks noGrp="1"/>
          </p:cNvSpPr>
          <p:nvPr>
            <p:ph type="sldNum" sz="quarter" idx="5"/>
          </p:nvPr>
        </p:nvSpPr>
        <p:spPr/>
        <p:txBody>
          <a:bodyPr/>
          <a:lstStyle/>
          <a:p>
            <a:fld id="{B2B2AC96-4353-47BD-B09B-330608599D90}" type="slidenum">
              <a:rPr lang="en-US" smtClean="0"/>
              <a:t>8</a:t>
            </a:fld>
            <a:endParaRPr lang="en-US"/>
          </a:p>
        </p:txBody>
      </p:sp>
    </p:spTree>
    <p:extLst>
      <p:ext uri="{BB962C8B-B14F-4D97-AF65-F5344CB8AC3E}">
        <p14:creationId xmlns:p14="http://schemas.microsoft.com/office/powerpoint/2010/main" val="1131823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2BE5E7-D028-741C-AF64-7B0EA39F59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F2F967-91CD-17D8-023D-C72E78C5F7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219006-CC81-6820-DE5C-3D658FE7553F}"/>
              </a:ext>
            </a:extLst>
          </p:cNvPr>
          <p:cNvSpPr>
            <a:spLocks noGrp="1"/>
          </p:cNvSpPr>
          <p:nvPr>
            <p:ph type="body" idx="1"/>
          </p:nvPr>
        </p:nvSpPr>
        <p:spPr/>
        <p:txBody>
          <a:bodyPr/>
          <a:lstStyle/>
          <a:p>
            <a:r>
              <a:rPr lang="en-US" dirty="0"/>
              <a:t>Certain UI designs experienced delays, primarily due to dependency adjustments and prioritization of higher-impact pages. Short-duration tasks were extended, but proactive planning and task tracking minimized the impact on overall project completion. These measures ensured the project remained on target for upcoming testing and deployment. </a:t>
            </a:r>
          </a:p>
        </p:txBody>
      </p:sp>
      <p:sp>
        <p:nvSpPr>
          <p:cNvPr id="4" name="Slide Number Placeholder 3">
            <a:extLst>
              <a:ext uri="{FF2B5EF4-FFF2-40B4-BE49-F238E27FC236}">
                <a16:creationId xmlns:a16="http://schemas.microsoft.com/office/drawing/2014/main" id="{A7923B12-A29A-18AB-F690-4EFFAC53B3BD}"/>
              </a:ext>
            </a:extLst>
          </p:cNvPr>
          <p:cNvSpPr>
            <a:spLocks noGrp="1"/>
          </p:cNvSpPr>
          <p:nvPr>
            <p:ph type="sldNum" sz="quarter" idx="5"/>
          </p:nvPr>
        </p:nvSpPr>
        <p:spPr/>
        <p:txBody>
          <a:bodyPr/>
          <a:lstStyle/>
          <a:p>
            <a:fld id="{B2B2AC96-4353-47BD-B09B-330608599D90}" type="slidenum">
              <a:rPr lang="en-US" smtClean="0"/>
              <a:t>9</a:t>
            </a:fld>
            <a:endParaRPr lang="en-US"/>
          </a:p>
        </p:txBody>
      </p:sp>
    </p:spTree>
    <p:extLst>
      <p:ext uri="{BB962C8B-B14F-4D97-AF65-F5344CB8AC3E}">
        <p14:creationId xmlns:p14="http://schemas.microsoft.com/office/powerpoint/2010/main" val="1036763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8002-315D-49B1-B10F-137139C4BF9E}"/>
              </a:ext>
            </a:extLst>
          </p:cNvPr>
          <p:cNvSpPr>
            <a:spLocks noGrp="1"/>
          </p:cNvSpPr>
          <p:nvPr>
            <p:ph type="ctrTitle"/>
          </p:nvPr>
        </p:nvSpPr>
        <p:spPr>
          <a:xfrm>
            <a:off x="854896" y="1122363"/>
            <a:ext cx="7276733" cy="3381398"/>
          </a:xfrm>
        </p:spPr>
        <p:txBody>
          <a:bodyPr anchor="b">
            <a:normAutofit/>
          </a:bodyPr>
          <a:lstStyle>
            <a:lvl1pPr algn="l">
              <a:defRPr sz="3600" cap="none" spc="0" baseline="0"/>
            </a:lvl1pPr>
          </a:lstStyle>
          <a:p>
            <a:r>
              <a:rPr lang="en-US" dirty="0"/>
              <a:t>Click to edit Master title style</a:t>
            </a:r>
          </a:p>
        </p:txBody>
      </p:sp>
      <p:sp>
        <p:nvSpPr>
          <p:cNvPr id="3" name="Subtitle 2">
            <a:extLst>
              <a:ext uri="{FF2B5EF4-FFF2-40B4-BE49-F238E27FC236}">
                <a16:creationId xmlns:a16="http://schemas.microsoft.com/office/drawing/2014/main" id="{804535E0-4D9C-4DCA-8569-64503C5DC1D4}"/>
              </a:ext>
            </a:extLst>
          </p:cNvPr>
          <p:cNvSpPr>
            <a:spLocks noGrp="1"/>
          </p:cNvSpPr>
          <p:nvPr>
            <p:ph type="subTitle" idx="1"/>
          </p:nvPr>
        </p:nvSpPr>
        <p:spPr>
          <a:xfrm>
            <a:off x="854896" y="4612948"/>
            <a:ext cx="7276733" cy="1181683"/>
          </a:xfrm>
        </p:spPr>
        <p:txBody>
          <a:bodyPr>
            <a:normAutofit/>
          </a:bodyPr>
          <a:lstStyle>
            <a:lvl1pPr marL="0" indent="0" algn="l">
              <a:buNone/>
              <a:defRPr sz="1351" cap="all" spc="225" baseline="0"/>
            </a:lvl1pPr>
            <a:lvl2pPr marL="342891" indent="0" algn="ctr">
              <a:buNone/>
              <a:defRPr sz="1500"/>
            </a:lvl2pPr>
            <a:lvl3pPr marL="685783" indent="0" algn="ctr">
              <a:buNone/>
              <a:defRPr sz="1351"/>
            </a:lvl3pPr>
            <a:lvl4pPr marL="1028674" indent="0" algn="ctr">
              <a:buNone/>
              <a:defRPr sz="1200"/>
            </a:lvl4pPr>
            <a:lvl5pPr marL="1371566" indent="0" algn="ctr">
              <a:buNone/>
              <a:defRPr sz="1200"/>
            </a:lvl5pPr>
            <a:lvl6pPr marL="1714457" indent="0" algn="ctr">
              <a:buNone/>
              <a:defRPr sz="1200"/>
            </a:lvl6pPr>
            <a:lvl7pPr marL="2057349" indent="0" algn="ctr">
              <a:buNone/>
              <a:defRPr sz="1200"/>
            </a:lvl7pPr>
            <a:lvl8pPr marL="2400240" indent="0" algn="ctr">
              <a:buNone/>
              <a:defRPr sz="1200"/>
            </a:lvl8pPr>
            <a:lvl9pPr marL="2743131" indent="0" algn="ctr">
              <a:buNone/>
              <a:defRPr sz="1200"/>
            </a:lvl9pPr>
          </a:lstStyle>
          <a:p>
            <a:r>
              <a:rPr lang="en-US" dirty="0"/>
              <a:t>Click to edit Master subtitle style</a:t>
            </a:r>
          </a:p>
        </p:txBody>
      </p:sp>
      <p:sp>
        <p:nvSpPr>
          <p:cNvPr id="4" name="Date Placeholder 3">
            <a:extLst>
              <a:ext uri="{FF2B5EF4-FFF2-40B4-BE49-F238E27FC236}">
                <a16:creationId xmlns:a16="http://schemas.microsoft.com/office/drawing/2014/main" id="{FF283B68-70CF-4A98-948C-6EA4BD68D2BC}"/>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5" name="Footer Placeholder 4">
            <a:extLst>
              <a:ext uri="{FF2B5EF4-FFF2-40B4-BE49-F238E27FC236}">
                <a16:creationId xmlns:a16="http://schemas.microsoft.com/office/drawing/2014/main" id="{B3EC2EF9-7F83-4AD3-B3F6-B9D4618D6E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1B751B-3464-41CD-B728-A72BB191E29F}"/>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7381839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B5731-248B-49C2-93DE-8A3260C9FB3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46D4D5C5-3D5A-4F3D-8A08-7053DACF1F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9E5372-3FC6-4227-B2DD-6CB24E65178F}"/>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5" name="Footer Placeholder 4">
            <a:extLst>
              <a:ext uri="{FF2B5EF4-FFF2-40B4-BE49-F238E27FC236}">
                <a16:creationId xmlns:a16="http://schemas.microsoft.com/office/drawing/2014/main" id="{B7C1B1B1-B637-4E46-B64C-F082B54C20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567AD-4B78-41F6-B814-726D4BD4CE5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4209721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674D5E-67E6-4C23-B80A-0C66B53315EB}"/>
              </a:ext>
            </a:extLst>
          </p:cNvPr>
          <p:cNvSpPr>
            <a:spLocks noGrp="1"/>
          </p:cNvSpPr>
          <p:nvPr>
            <p:ph type="title" orient="vert"/>
          </p:nvPr>
        </p:nvSpPr>
        <p:spPr>
          <a:xfrm>
            <a:off x="8724902" y="876301"/>
            <a:ext cx="2628900" cy="5181601"/>
          </a:xfrm>
        </p:spPr>
        <p:txBody>
          <a:bodyPr vert="eaVert" anchor="b"/>
          <a:lstStyle/>
          <a:p>
            <a:r>
              <a:rPr lang="en-US" dirty="0"/>
              <a:t>Click to edit Master title style</a:t>
            </a:r>
          </a:p>
        </p:txBody>
      </p:sp>
      <p:sp>
        <p:nvSpPr>
          <p:cNvPr id="3" name="Vertical Text Placeholder 2">
            <a:extLst>
              <a:ext uri="{FF2B5EF4-FFF2-40B4-BE49-F238E27FC236}">
                <a16:creationId xmlns:a16="http://schemas.microsoft.com/office/drawing/2014/main" id="{42FEFF2A-08E8-447D-85C7-7D5A9C422C9D}"/>
              </a:ext>
            </a:extLst>
          </p:cNvPr>
          <p:cNvSpPr>
            <a:spLocks noGrp="1"/>
          </p:cNvSpPr>
          <p:nvPr>
            <p:ph type="body" orient="vert" idx="1"/>
          </p:nvPr>
        </p:nvSpPr>
        <p:spPr>
          <a:xfrm>
            <a:off x="838203" y="876301"/>
            <a:ext cx="7734300" cy="51816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D40030D-E580-4B0C-B5A8-2C8A094D9D8A}"/>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5" name="Footer Placeholder 4">
            <a:extLst>
              <a:ext uri="{FF2B5EF4-FFF2-40B4-BE49-F238E27FC236}">
                <a16:creationId xmlns:a16="http://schemas.microsoft.com/office/drawing/2014/main" id="{4F2DCAEB-1B6E-492E-918E-47179AF48A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AE4A38-A745-436E-9E33-63B9F81C091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191158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BFD42-94A9-4345-AF38-7D562B502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4C458-A63B-4032-B4EC-732DAC188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855B5-7F2F-408B-800D-92CB34B99234}"/>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5" name="Footer Placeholder 4">
            <a:extLst>
              <a:ext uri="{FF2B5EF4-FFF2-40B4-BE49-F238E27FC236}">
                <a16:creationId xmlns:a16="http://schemas.microsoft.com/office/drawing/2014/main" id="{5C203412-EA6B-43CA-8B3A-F502587CBB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6E9EE-F895-4ECE-B4B2-586D65ED843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971534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8193F-AFAD-4A9A-B0EF-530DFB19D8DD}"/>
              </a:ext>
            </a:extLst>
          </p:cNvPr>
          <p:cNvSpPr>
            <a:spLocks noGrp="1"/>
          </p:cNvSpPr>
          <p:nvPr>
            <p:ph type="title"/>
          </p:nvPr>
        </p:nvSpPr>
        <p:spPr>
          <a:xfrm>
            <a:off x="831849" y="876305"/>
            <a:ext cx="7876723" cy="3713165"/>
          </a:xfrm>
        </p:spPr>
        <p:txBody>
          <a:bodyPr anchor="b">
            <a:normAutofit/>
          </a:bodyPr>
          <a:lstStyle>
            <a:lvl1pPr>
              <a:defRPr sz="4051"/>
            </a:lvl1pPr>
          </a:lstStyle>
          <a:p>
            <a:r>
              <a:rPr lang="en-US" dirty="0"/>
              <a:t>Click to edit Master title style</a:t>
            </a:r>
          </a:p>
        </p:txBody>
      </p:sp>
      <p:sp>
        <p:nvSpPr>
          <p:cNvPr id="3" name="Text Placeholder 2">
            <a:extLst>
              <a:ext uri="{FF2B5EF4-FFF2-40B4-BE49-F238E27FC236}">
                <a16:creationId xmlns:a16="http://schemas.microsoft.com/office/drawing/2014/main" id="{EFD1BBE4-9FC1-4F89-B120-1C49D816FDB9}"/>
              </a:ext>
            </a:extLst>
          </p:cNvPr>
          <p:cNvSpPr>
            <a:spLocks noGrp="1"/>
          </p:cNvSpPr>
          <p:nvPr>
            <p:ph type="body" idx="1"/>
          </p:nvPr>
        </p:nvSpPr>
        <p:spPr>
          <a:xfrm>
            <a:off x="831852" y="4746176"/>
            <a:ext cx="6781301" cy="1048455"/>
          </a:xfrm>
        </p:spPr>
        <p:txBody>
          <a:bodyPr>
            <a:normAutofit/>
          </a:bodyPr>
          <a:lstStyle>
            <a:lvl1pPr marL="0" indent="0">
              <a:buNone/>
              <a:defRPr sz="1500">
                <a:solidFill>
                  <a:schemeClr val="tx2"/>
                </a:solidFill>
              </a:defRPr>
            </a:lvl1pPr>
            <a:lvl2pPr marL="342891" indent="0">
              <a:buNone/>
              <a:defRPr sz="1500">
                <a:solidFill>
                  <a:schemeClr val="tx1">
                    <a:tint val="75000"/>
                  </a:schemeClr>
                </a:solidFill>
              </a:defRPr>
            </a:lvl2pPr>
            <a:lvl3pPr marL="685783" indent="0">
              <a:buNone/>
              <a:defRPr sz="1351">
                <a:solidFill>
                  <a:schemeClr val="tx1">
                    <a:tint val="75000"/>
                  </a:schemeClr>
                </a:solidFill>
              </a:defRPr>
            </a:lvl3pPr>
            <a:lvl4pPr marL="1028674"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9" indent="0">
              <a:buNone/>
              <a:defRPr sz="1200">
                <a:solidFill>
                  <a:schemeClr val="tx1">
                    <a:tint val="75000"/>
                  </a:schemeClr>
                </a:solidFill>
              </a:defRPr>
            </a:lvl7pPr>
            <a:lvl8pPr marL="2400240" indent="0">
              <a:buNone/>
              <a:defRPr sz="1200">
                <a:solidFill>
                  <a:schemeClr val="tx1">
                    <a:tint val="75000"/>
                  </a:schemeClr>
                </a:solidFill>
              </a:defRPr>
            </a:lvl8pPr>
            <a:lvl9pPr marL="2743131" indent="0">
              <a:buNone/>
              <a:defRPr sz="12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3530A6B-E3FD-4920-8128-C263CA1D65D1}"/>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5" name="Footer Placeholder 4">
            <a:extLst>
              <a:ext uri="{FF2B5EF4-FFF2-40B4-BE49-F238E27FC236}">
                <a16:creationId xmlns:a16="http://schemas.microsoft.com/office/drawing/2014/main" id="{8C166B85-0649-47DB-AD69-458D8F6009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B25931-A293-42E9-BDF5-B2AE121D73AD}"/>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40935445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5262B-ECD6-47BB-A6F1-92A6033E93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B8779-51E9-44D1-9F7B-28F3C6D3C44D}"/>
              </a:ext>
            </a:extLst>
          </p:cNvPr>
          <p:cNvSpPr>
            <a:spLocks noGrp="1"/>
          </p:cNvSpPr>
          <p:nvPr>
            <p:ph sz="half" idx="1"/>
          </p:nvPr>
        </p:nvSpPr>
        <p:spPr>
          <a:xfrm>
            <a:off x="848475" y="2080523"/>
            <a:ext cx="4970124" cy="397738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E8BFB-5295-4C5E-9CB1-E276E9D0E51F}"/>
              </a:ext>
            </a:extLst>
          </p:cNvPr>
          <p:cNvSpPr>
            <a:spLocks noGrp="1"/>
          </p:cNvSpPr>
          <p:nvPr>
            <p:ph sz="half" idx="2"/>
          </p:nvPr>
        </p:nvSpPr>
        <p:spPr>
          <a:xfrm>
            <a:off x="6310899" y="2080523"/>
            <a:ext cx="4970124" cy="39773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5E22BF-1819-4301-B699-EF5A2F4D9BC4}"/>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6" name="Footer Placeholder 5">
            <a:extLst>
              <a:ext uri="{FF2B5EF4-FFF2-40B4-BE49-F238E27FC236}">
                <a16:creationId xmlns:a16="http://schemas.microsoft.com/office/drawing/2014/main" id="{3600A2DF-39DE-49C3-A213-3E8423C7AC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55D3A8-238B-4A68-A9F9-672D2F06070B}"/>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5073901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7D468-D010-4225-B024-DCEF543BCEB9}"/>
              </a:ext>
            </a:extLst>
          </p:cNvPr>
          <p:cNvSpPr>
            <a:spLocks noGrp="1"/>
          </p:cNvSpPr>
          <p:nvPr>
            <p:ph type="title"/>
          </p:nvPr>
        </p:nvSpPr>
        <p:spPr>
          <a:xfrm>
            <a:off x="839791" y="571961"/>
            <a:ext cx="10441236" cy="1398359"/>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73D60A0-FCAB-425A-9ECD-94CDE4F472C6}"/>
              </a:ext>
            </a:extLst>
          </p:cNvPr>
          <p:cNvSpPr>
            <a:spLocks noGrp="1"/>
          </p:cNvSpPr>
          <p:nvPr>
            <p:ph type="body" idx="1"/>
          </p:nvPr>
        </p:nvSpPr>
        <p:spPr>
          <a:xfrm>
            <a:off x="844929" y="1983248"/>
            <a:ext cx="5007111" cy="814387"/>
          </a:xfrm>
        </p:spPr>
        <p:txBody>
          <a:bodyPr anchor="b">
            <a:normAutofit/>
          </a:bodyPr>
          <a:lstStyle>
            <a:lvl1pPr marL="0" indent="0">
              <a:lnSpc>
                <a:spcPct val="110000"/>
              </a:lnSpc>
              <a:buNone/>
              <a:defRPr sz="1500" b="0" cap="all" spc="105" baseline="0"/>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16F986B-07CB-4FB0-9419-2AAB318B8A10}"/>
              </a:ext>
            </a:extLst>
          </p:cNvPr>
          <p:cNvSpPr>
            <a:spLocks noGrp="1"/>
          </p:cNvSpPr>
          <p:nvPr>
            <p:ph sz="half" idx="2"/>
          </p:nvPr>
        </p:nvSpPr>
        <p:spPr>
          <a:xfrm>
            <a:off x="850066" y="2813959"/>
            <a:ext cx="5007111"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DA9D784-7968-4E8B-B704-E42EE8F1872F}"/>
              </a:ext>
            </a:extLst>
          </p:cNvPr>
          <p:cNvSpPr>
            <a:spLocks noGrp="1"/>
          </p:cNvSpPr>
          <p:nvPr>
            <p:ph type="body" sz="quarter" idx="3"/>
          </p:nvPr>
        </p:nvSpPr>
        <p:spPr>
          <a:xfrm>
            <a:off x="6249260" y="1983248"/>
            <a:ext cx="5031769" cy="814387"/>
          </a:xfrm>
        </p:spPr>
        <p:txBody>
          <a:bodyPr anchor="b">
            <a:normAutofit/>
          </a:bodyPr>
          <a:lstStyle>
            <a:lvl1pPr marL="0" indent="0">
              <a:lnSpc>
                <a:spcPct val="110000"/>
              </a:lnSpc>
              <a:buNone/>
              <a:defRPr sz="1500" b="0" cap="all" spc="105" baseline="0"/>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5754F-08D1-4593-988F-95F0ED1A017D}"/>
              </a:ext>
            </a:extLst>
          </p:cNvPr>
          <p:cNvSpPr>
            <a:spLocks noGrp="1"/>
          </p:cNvSpPr>
          <p:nvPr>
            <p:ph sz="quarter" idx="4"/>
          </p:nvPr>
        </p:nvSpPr>
        <p:spPr>
          <a:xfrm>
            <a:off x="6249260" y="2813959"/>
            <a:ext cx="5031769"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FED2E61-83B4-4C8F-BBFE-D95920342A1B}"/>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8" name="Footer Placeholder 7">
            <a:extLst>
              <a:ext uri="{FF2B5EF4-FFF2-40B4-BE49-F238E27FC236}">
                <a16:creationId xmlns:a16="http://schemas.microsoft.com/office/drawing/2014/main" id="{5E80C136-A664-4013-8073-B0C6BDEF8C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AE9547-8EE7-461B-9E99-484B11E918A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4263573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E667-0EFA-4EE6-8E4D-20805309A8A4}"/>
              </a:ext>
            </a:extLst>
          </p:cNvPr>
          <p:cNvSpPr>
            <a:spLocks noGrp="1"/>
          </p:cNvSpPr>
          <p:nvPr>
            <p:ph type="title"/>
          </p:nvPr>
        </p:nvSpPr>
        <p:spPr>
          <a:xfrm>
            <a:off x="849761" y="895442"/>
            <a:ext cx="10138451" cy="1832349"/>
          </a:xfrm>
        </p:spPr>
        <p:txBody>
          <a:bodyPr anchor="t">
            <a:normAutofit/>
          </a:bodyPr>
          <a:lstStyle>
            <a:lvl1pPr>
              <a:defRPr sz="4051"/>
            </a:lvl1pPr>
          </a:lstStyle>
          <a:p>
            <a:r>
              <a:rPr lang="en-US" dirty="0"/>
              <a:t>Click to edit Master title style</a:t>
            </a:r>
          </a:p>
        </p:txBody>
      </p:sp>
      <p:sp>
        <p:nvSpPr>
          <p:cNvPr id="3" name="Date Placeholder 2">
            <a:extLst>
              <a:ext uri="{FF2B5EF4-FFF2-40B4-BE49-F238E27FC236}">
                <a16:creationId xmlns:a16="http://schemas.microsoft.com/office/drawing/2014/main" id="{27EE4825-BB8C-4567-B407-B4452409D7D8}"/>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4" name="Footer Placeholder 3">
            <a:extLst>
              <a:ext uri="{FF2B5EF4-FFF2-40B4-BE49-F238E27FC236}">
                <a16:creationId xmlns:a16="http://schemas.microsoft.com/office/drawing/2014/main" id="{70838892-25DB-4A4E-9D43-6058C45C531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C3DDDA-48EF-4B42-9980-4762AF5094E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210540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EFA7D9-6801-4DD0-8D7D-505212F466BD}"/>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3" name="Footer Placeholder 2">
            <a:extLst>
              <a:ext uri="{FF2B5EF4-FFF2-40B4-BE49-F238E27FC236}">
                <a16:creationId xmlns:a16="http://schemas.microsoft.com/office/drawing/2014/main" id="{9E6FA3EA-1519-4178-AC3A-231A5BAA79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423DBE-6FD6-4D60-8336-7843B4BD30B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051764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2D9AE-CA1A-4751-9B33-0AC09CE629C8}"/>
              </a:ext>
            </a:extLst>
          </p:cNvPr>
          <p:cNvSpPr>
            <a:spLocks noGrp="1"/>
          </p:cNvSpPr>
          <p:nvPr>
            <p:ph type="title"/>
          </p:nvPr>
        </p:nvSpPr>
        <p:spPr>
          <a:xfrm>
            <a:off x="839789" y="996948"/>
            <a:ext cx="3046411" cy="1479551"/>
          </a:xfrm>
        </p:spPr>
        <p:txBody>
          <a:bodyPr anchor="t">
            <a:normAutofit/>
          </a:bodyPr>
          <a:lstStyle>
            <a:lvl1pPr>
              <a:lnSpc>
                <a:spcPct val="110000"/>
              </a:lnSpc>
              <a:defRPr sz="1800" cap="all" spc="3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E4DF9941-76E5-42B5-8464-C1A7010D94F0}"/>
              </a:ext>
            </a:extLst>
          </p:cNvPr>
          <p:cNvSpPr>
            <a:spLocks noGrp="1"/>
          </p:cNvSpPr>
          <p:nvPr>
            <p:ph idx="1"/>
          </p:nvPr>
        </p:nvSpPr>
        <p:spPr>
          <a:xfrm>
            <a:off x="5260797" y="876302"/>
            <a:ext cx="5758235" cy="5181599"/>
          </a:xfrm>
        </p:spPr>
        <p:txBody>
          <a:bodyPr>
            <a:normAutofit/>
          </a:bodyPr>
          <a:lstStyle>
            <a:lvl1pPr>
              <a:defRPr sz="2700"/>
            </a:lvl1pPr>
            <a:lvl2pPr>
              <a:defRPr sz="2400"/>
            </a:lvl2pPr>
            <a:lvl3pPr>
              <a:defRPr sz="2100"/>
            </a:lvl3pPr>
            <a:lvl4pPr>
              <a:defRPr sz="1800"/>
            </a:lvl4pPr>
            <a:lvl5pPr>
              <a:defRPr sz="1800"/>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84785D8-F112-415F-9AB4-5F2AC060D127}"/>
              </a:ext>
            </a:extLst>
          </p:cNvPr>
          <p:cNvSpPr>
            <a:spLocks noGrp="1"/>
          </p:cNvSpPr>
          <p:nvPr>
            <p:ph type="body" sz="half" idx="2"/>
          </p:nvPr>
        </p:nvSpPr>
        <p:spPr>
          <a:xfrm>
            <a:off x="839793" y="2666150"/>
            <a:ext cx="3046409" cy="3194907"/>
          </a:xfrm>
        </p:spPr>
        <p:txBody>
          <a:bodyPr/>
          <a:lstStyle>
            <a:lvl1pPr marL="0" indent="0">
              <a:buNone/>
              <a:defRPr sz="1200"/>
            </a:lvl1pPr>
            <a:lvl2pPr marL="342891" indent="0">
              <a:buNone/>
              <a:defRPr sz="1051"/>
            </a:lvl2pPr>
            <a:lvl3pPr marL="685783" indent="0">
              <a:buNone/>
              <a:defRPr sz="900"/>
            </a:lvl3pPr>
            <a:lvl4pPr marL="1028674" indent="0">
              <a:buNone/>
              <a:defRPr sz="751"/>
            </a:lvl4pPr>
            <a:lvl5pPr marL="1371566" indent="0">
              <a:buNone/>
              <a:defRPr sz="751"/>
            </a:lvl5pPr>
            <a:lvl6pPr marL="1714457" indent="0">
              <a:buNone/>
              <a:defRPr sz="751"/>
            </a:lvl6pPr>
            <a:lvl7pPr marL="2057349" indent="0">
              <a:buNone/>
              <a:defRPr sz="751"/>
            </a:lvl7pPr>
            <a:lvl8pPr marL="2400240" indent="0">
              <a:buNone/>
              <a:defRPr sz="751"/>
            </a:lvl8pPr>
            <a:lvl9pPr marL="2743131" indent="0">
              <a:buNone/>
              <a:defRPr sz="751"/>
            </a:lvl9pPr>
          </a:lstStyle>
          <a:p>
            <a:pPr lvl="0"/>
            <a:r>
              <a:rPr lang="en-US" dirty="0"/>
              <a:t>Click to edit Master text styles</a:t>
            </a:r>
          </a:p>
        </p:txBody>
      </p:sp>
      <p:sp>
        <p:nvSpPr>
          <p:cNvPr id="5" name="Date Placeholder 4">
            <a:extLst>
              <a:ext uri="{FF2B5EF4-FFF2-40B4-BE49-F238E27FC236}">
                <a16:creationId xmlns:a16="http://schemas.microsoft.com/office/drawing/2014/main" id="{7670A0B3-4E9C-4FAC-B1D1-2673F7B5A10F}"/>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6" name="Footer Placeholder 5">
            <a:extLst>
              <a:ext uri="{FF2B5EF4-FFF2-40B4-BE49-F238E27FC236}">
                <a16:creationId xmlns:a16="http://schemas.microsoft.com/office/drawing/2014/main" id="{E1AA370A-33F5-48A6-962A-47C0F15D4C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8AD606-A37D-4697-AA7A-EAE4F101A707}"/>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9" name="Straight Connector 8">
            <a:extLst>
              <a:ext uri="{FF2B5EF4-FFF2-40B4-BE49-F238E27FC236}">
                <a16:creationId xmlns:a16="http://schemas.microsoft.com/office/drawing/2014/main" id="{644E0B5E-1030-4A34-AB09-05ACB45CE993}"/>
              </a:ext>
            </a:extLst>
          </p:cNvPr>
          <p:cNvCxnSpPr>
            <a:cxnSpLocks/>
          </p:cNvCxnSpPr>
          <p:nvPr/>
        </p:nvCxnSpPr>
        <p:spPr>
          <a:xfrm>
            <a:off x="4610100" y="898995"/>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8179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1D4C-0A93-40A6-9645-5EF7DE6C5977}"/>
              </a:ext>
            </a:extLst>
          </p:cNvPr>
          <p:cNvSpPr>
            <a:spLocks noGrp="1"/>
          </p:cNvSpPr>
          <p:nvPr>
            <p:ph type="title"/>
          </p:nvPr>
        </p:nvSpPr>
        <p:spPr>
          <a:xfrm>
            <a:off x="839793" y="989314"/>
            <a:ext cx="3046409" cy="1487185"/>
          </a:xfrm>
        </p:spPr>
        <p:txBody>
          <a:bodyPr anchor="t">
            <a:normAutofit/>
          </a:bodyPr>
          <a:lstStyle>
            <a:lvl1pPr>
              <a:lnSpc>
                <a:spcPct val="110000"/>
              </a:lnSpc>
              <a:defRPr sz="1800" cap="all" spc="225" baseline="0"/>
            </a:lvl1pPr>
          </a:lstStyle>
          <a:p>
            <a:r>
              <a:rPr lang="en-US" dirty="0"/>
              <a:t>Click to edit Master title style</a:t>
            </a:r>
          </a:p>
        </p:txBody>
      </p:sp>
      <p:sp>
        <p:nvSpPr>
          <p:cNvPr id="3" name="Picture Placeholder 2">
            <a:extLst>
              <a:ext uri="{FF2B5EF4-FFF2-40B4-BE49-F238E27FC236}">
                <a16:creationId xmlns:a16="http://schemas.microsoft.com/office/drawing/2014/main" id="{222F9455-852F-4604-87D4-801E8D5DB502}"/>
              </a:ext>
            </a:extLst>
          </p:cNvPr>
          <p:cNvSpPr>
            <a:spLocks noGrp="1"/>
          </p:cNvSpPr>
          <p:nvPr>
            <p:ph type="pic" idx="1"/>
          </p:nvPr>
        </p:nvSpPr>
        <p:spPr>
          <a:xfrm>
            <a:off x="5334007" y="876302"/>
            <a:ext cx="5943596" cy="5181599"/>
          </a:xfrm>
        </p:spPr>
        <p:txBody>
          <a:bodyPr/>
          <a:lstStyle>
            <a:lvl1pPr marL="0" indent="0">
              <a:buNone/>
              <a:defRPr sz="2400"/>
            </a:lvl1pPr>
            <a:lvl2pPr marL="342891" indent="0">
              <a:buNone/>
              <a:defRPr sz="2100"/>
            </a:lvl2pPr>
            <a:lvl3pPr marL="685783" indent="0">
              <a:buNone/>
              <a:defRPr sz="1800"/>
            </a:lvl3pPr>
            <a:lvl4pPr marL="1028674" indent="0">
              <a:buNone/>
              <a:defRPr sz="1500"/>
            </a:lvl4pPr>
            <a:lvl5pPr marL="1371566" indent="0">
              <a:buNone/>
              <a:defRPr sz="1500"/>
            </a:lvl5pPr>
            <a:lvl6pPr marL="1714457" indent="0">
              <a:buNone/>
              <a:defRPr sz="1500"/>
            </a:lvl6pPr>
            <a:lvl7pPr marL="2057349" indent="0">
              <a:buNone/>
              <a:defRPr sz="1500"/>
            </a:lvl7pPr>
            <a:lvl8pPr marL="2400240" indent="0">
              <a:buNone/>
              <a:defRPr sz="1500"/>
            </a:lvl8pPr>
            <a:lvl9pPr marL="2743131" indent="0">
              <a:buNone/>
              <a:defRPr sz="1500"/>
            </a:lvl9pPr>
          </a:lstStyle>
          <a:p>
            <a:endParaRPr lang="en-US" dirty="0"/>
          </a:p>
        </p:txBody>
      </p:sp>
      <p:sp>
        <p:nvSpPr>
          <p:cNvPr id="4" name="Text Placeholder 3">
            <a:extLst>
              <a:ext uri="{FF2B5EF4-FFF2-40B4-BE49-F238E27FC236}">
                <a16:creationId xmlns:a16="http://schemas.microsoft.com/office/drawing/2014/main" id="{48842061-B161-4973-9EE4-76D0B73FC18C}"/>
              </a:ext>
            </a:extLst>
          </p:cNvPr>
          <p:cNvSpPr>
            <a:spLocks noGrp="1"/>
          </p:cNvSpPr>
          <p:nvPr>
            <p:ph type="body" sz="half" idx="2"/>
          </p:nvPr>
        </p:nvSpPr>
        <p:spPr>
          <a:xfrm>
            <a:off x="839793" y="2666149"/>
            <a:ext cx="3046409" cy="3194907"/>
          </a:xfrm>
        </p:spPr>
        <p:txBody>
          <a:bodyPr/>
          <a:lstStyle>
            <a:lvl1pPr marL="0" indent="0">
              <a:buNone/>
              <a:defRPr sz="1200"/>
            </a:lvl1pPr>
            <a:lvl2pPr marL="342891" indent="0">
              <a:buNone/>
              <a:defRPr sz="1051"/>
            </a:lvl2pPr>
            <a:lvl3pPr marL="685783" indent="0">
              <a:buNone/>
              <a:defRPr sz="900"/>
            </a:lvl3pPr>
            <a:lvl4pPr marL="1028674" indent="0">
              <a:buNone/>
              <a:defRPr sz="751"/>
            </a:lvl4pPr>
            <a:lvl5pPr marL="1371566" indent="0">
              <a:buNone/>
              <a:defRPr sz="751"/>
            </a:lvl5pPr>
            <a:lvl6pPr marL="1714457" indent="0">
              <a:buNone/>
              <a:defRPr sz="751"/>
            </a:lvl6pPr>
            <a:lvl7pPr marL="2057349" indent="0">
              <a:buNone/>
              <a:defRPr sz="751"/>
            </a:lvl7pPr>
            <a:lvl8pPr marL="2400240" indent="0">
              <a:buNone/>
              <a:defRPr sz="751"/>
            </a:lvl8pPr>
            <a:lvl9pPr marL="2743131" indent="0">
              <a:buNone/>
              <a:defRPr sz="751"/>
            </a:lvl9pPr>
          </a:lstStyle>
          <a:p>
            <a:pPr lvl="0"/>
            <a:r>
              <a:rPr lang="en-US" dirty="0"/>
              <a:t>Click to edit Master text styles</a:t>
            </a:r>
          </a:p>
        </p:txBody>
      </p:sp>
      <p:sp>
        <p:nvSpPr>
          <p:cNvPr id="5" name="Date Placeholder 4">
            <a:extLst>
              <a:ext uri="{FF2B5EF4-FFF2-40B4-BE49-F238E27FC236}">
                <a16:creationId xmlns:a16="http://schemas.microsoft.com/office/drawing/2014/main" id="{5DDCE2E0-050A-4BC2-91DF-7A00811D28EB}"/>
              </a:ext>
            </a:extLst>
          </p:cNvPr>
          <p:cNvSpPr>
            <a:spLocks noGrp="1"/>
          </p:cNvSpPr>
          <p:nvPr>
            <p:ph type="dt" sz="half" idx="10"/>
          </p:nvPr>
        </p:nvSpPr>
        <p:spPr/>
        <p:txBody>
          <a:bodyPr/>
          <a:lstStyle/>
          <a:p>
            <a:fld id="{326951E3-958F-4611-B170-D081BA0250F9}" type="datetimeFigureOut">
              <a:rPr lang="en-US" smtClean="0"/>
              <a:t>1/13/2026</a:t>
            </a:fld>
            <a:endParaRPr lang="en-US"/>
          </a:p>
        </p:txBody>
      </p:sp>
      <p:sp>
        <p:nvSpPr>
          <p:cNvPr id="6" name="Footer Placeholder 5">
            <a:extLst>
              <a:ext uri="{FF2B5EF4-FFF2-40B4-BE49-F238E27FC236}">
                <a16:creationId xmlns:a16="http://schemas.microsoft.com/office/drawing/2014/main" id="{260AB003-B443-4B96-9DD9-4284E7E1ED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79DBA-16C0-4FFB-B367-B96169B4B005}"/>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13" name="Straight Connector 12">
            <a:extLst>
              <a:ext uri="{FF2B5EF4-FFF2-40B4-BE49-F238E27FC236}">
                <a16:creationId xmlns:a16="http://schemas.microsoft.com/office/drawing/2014/main" id="{C9F2BD78-1D6B-4742-9726-75646D91F4AC}"/>
              </a:ext>
            </a:extLst>
          </p:cNvPr>
          <p:cNvCxnSpPr>
            <a:cxnSpLocks/>
          </p:cNvCxnSpPr>
          <p:nvPr/>
        </p:nvCxnSpPr>
        <p:spPr>
          <a:xfrm>
            <a:off x="4610100" y="898995"/>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4760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98CBCD-166B-4F97-A6DF-DAA3BF2B25A3}"/>
              </a:ext>
            </a:extLst>
          </p:cNvPr>
          <p:cNvSpPr>
            <a:spLocks noGrp="1"/>
          </p:cNvSpPr>
          <p:nvPr>
            <p:ph type="title"/>
          </p:nvPr>
        </p:nvSpPr>
        <p:spPr>
          <a:xfrm>
            <a:off x="849760" y="876302"/>
            <a:ext cx="10427840" cy="108605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0664D6D9-636D-450B-839A-22AE0CED2315}"/>
              </a:ext>
            </a:extLst>
          </p:cNvPr>
          <p:cNvSpPr>
            <a:spLocks noGrp="1"/>
          </p:cNvSpPr>
          <p:nvPr>
            <p:ph type="body" idx="1"/>
          </p:nvPr>
        </p:nvSpPr>
        <p:spPr>
          <a:xfrm>
            <a:off x="849762" y="2065984"/>
            <a:ext cx="10427841" cy="39032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FE6CAEC-1EE5-4B71-9646-5C378EEBEFE8}"/>
              </a:ext>
            </a:extLst>
          </p:cNvPr>
          <p:cNvSpPr>
            <a:spLocks noGrp="1"/>
          </p:cNvSpPr>
          <p:nvPr>
            <p:ph type="dt" sz="half" idx="2"/>
          </p:nvPr>
        </p:nvSpPr>
        <p:spPr>
          <a:xfrm>
            <a:off x="7382837" y="6356356"/>
            <a:ext cx="3361363" cy="365125"/>
          </a:xfrm>
          <a:prstGeom prst="rect">
            <a:avLst/>
          </a:prstGeom>
        </p:spPr>
        <p:txBody>
          <a:bodyPr vert="horz" lIns="91440" tIns="45720" rIns="91440" bIns="45720" rtlCol="0" anchor="ctr"/>
          <a:lstStyle>
            <a:lvl1pPr algn="r">
              <a:defRPr sz="675">
                <a:solidFill>
                  <a:schemeClr val="tx2"/>
                </a:solidFill>
              </a:defRPr>
            </a:lvl1pPr>
          </a:lstStyle>
          <a:p>
            <a:fld id="{326951E3-958F-4611-B170-D081BA0250F9}" type="datetimeFigureOut">
              <a:rPr lang="en-US" smtClean="0"/>
              <a:pPr/>
              <a:t>1/13/2026</a:t>
            </a:fld>
            <a:endParaRPr lang="en-US" dirty="0"/>
          </a:p>
        </p:txBody>
      </p:sp>
      <p:sp>
        <p:nvSpPr>
          <p:cNvPr id="5" name="Footer Placeholder 4">
            <a:extLst>
              <a:ext uri="{FF2B5EF4-FFF2-40B4-BE49-F238E27FC236}">
                <a16:creationId xmlns:a16="http://schemas.microsoft.com/office/drawing/2014/main" id="{66570EF8-70B2-4AFC-8388-691A146AA75A}"/>
              </a:ext>
            </a:extLst>
          </p:cNvPr>
          <p:cNvSpPr>
            <a:spLocks noGrp="1"/>
          </p:cNvSpPr>
          <p:nvPr>
            <p:ph type="ftr" sz="quarter" idx="3"/>
          </p:nvPr>
        </p:nvSpPr>
        <p:spPr>
          <a:xfrm>
            <a:off x="858748" y="6356356"/>
            <a:ext cx="4114800" cy="365125"/>
          </a:xfrm>
          <a:prstGeom prst="rect">
            <a:avLst/>
          </a:prstGeom>
        </p:spPr>
        <p:txBody>
          <a:bodyPr vert="horz" lIns="91440" tIns="45720" rIns="91440" bIns="45720" rtlCol="0" anchor="ctr"/>
          <a:lstStyle>
            <a:lvl1pPr algn="l">
              <a:defRPr sz="675" cap="none" spc="0" baseline="0">
                <a:solidFill>
                  <a:schemeClr val="tx2"/>
                </a:solidFill>
              </a:defRPr>
            </a:lvl1pPr>
          </a:lstStyle>
          <a:p>
            <a:endParaRPr lang="en-US" dirty="0"/>
          </a:p>
        </p:txBody>
      </p:sp>
      <p:sp>
        <p:nvSpPr>
          <p:cNvPr id="6" name="Slide Number Placeholder 5">
            <a:extLst>
              <a:ext uri="{FF2B5EF4-FFF2-40B4-BE49-F238E27FC236}">
                <a16:creationId xmlns:a16="http://schemas.microsoft.com/office/drawing/2014/main" id="{52F07DC7-D05C-4038-B51A-F00B7B9C996A}"/>
              </a:ext>
            </a:extLst>
          </p:cNvPr>
          <p:cNvSpPr>
            <a:spLocks noGrp="1"/>
          </p:cNvSpPr>
          <p:nvPr>
            <p:ph type="sldNum" sz="quarter" idx="4"/>
          </p:nvPr>
        </p:nvSpPr>
        <p:spPr>
          <a:xfrm>
            <a:off x="10820400" y="6356356"/>
            <a:ext cx="617669" cy="365125"/>
          </a:xfrm>
          <a:prstGeom prst="rect">
            <a:avLst/>
          </a:prstGeom>
        </p:spPr>
        <p:txBody>
          <a:bodyPr vert="horz" lIns="91440" tIns="45720" rIns="91440" bIns="45720" rtlCol="0" anchor="ctr"/>
          <a:lstStyle>
            <a:lvl1pPr algn="r">
              <a:defRPr sz="675" i="1">
                <a:solidFill>
                  <a:schemeClr val="tx2"/>
                </a:solidFill>
              </a:defRPr>
            </a:lvl1pPr>
          </a:lstStyle>
          <a:p>
            <a:fld id="{57871EFB-7B9E-4E86-A89E-697E8EBB06F2}" type="slidenum">
              <a:rPr lang="en-US" smtClean="0"/>
              <a:pPr/>
              <a:t>‹#›</a:t>
            </a:fld>
            <a:endParaRPr lang="en-US" dirty="0"/>
          </a:p>
        </p:txBody>
      </p:sp>
      <p:cxnSp>
        <p:nvCxnSpPr>
          <p:cNvPr id="34" name="Straight Connector 33">
            <a:extLst>
              <a:ext uri="{FF2B5EF4-FFF2-40B4-BE49-F238E27FC236}">
                <a16:creationId xmlns:a16="http://schemas.microsoft.com/office/drawing/2014/main" id="{EAD4CCDA-06BF-4D2A-B44F-195AEC0B5B22}"/>
              </a:ext>
            </a:extLst>
          </p:cNvPr>
          <p:cNvCxnSpPr>
            <a:cxnSpLocks/>
          </p:cNvCxnSpPr>
          <p:nvPr/>
        </p:nvCxnSpPr>
        <p:spPr>
          <a:xfrm>
            <a:off x="952500"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687103"/>
      </p:ext>
    </p:extLst>
  </p:cSld>
  <p:clrMap bg1="dk1" tx1="lt1" bg2="dk2" tx2="lt2" accent1="accent1" accent2="accent2" accent3="accent3" accent4="accent4" accent5="accent5" accent6="accent6" hlink="hlink" folHlink="folHlink"/>
  <p:sldLayoutIdLst>
    <p:sldLayoutId id="2147483735" r:id="rId1"/>
    <p:sldLayoutId id="2147483736" r:id="rId2"/>
    <p:sldLayoutId id="2147483737" r:id="rId3"/>
    <p:sldLayoutId id="2147483727" r:id="rId4"/>
    <p:sldLayoutId id="2147483728" r:id="rId5"/>
    <p:sldLayoutId id="2147483733" r:id="rId6"/>
    <p:sldLayoutId id="2147483729" r:id="rId7"/>
    <p:sldLayoutId id="2147483730" r:id="rId8"/>
    <p:sldLayoutId id="2147483731" r:id="rId9"/>
    <p:sldLayoutId id="2147483732" r:id="rId10"/>
    <p:sldLayoutId id="2147483734" r:id="rId11"/>
  </p:sldLayoutIdLst>
  <p:txStyles>
    <p:titleStyle>
      <a:lvl1pPr algn="l" defTabSz="685783" rtl="0" eaLnBrk="1" latinLnBrk="0" hangingPunct="1">
        <a:lnSpc>
          <a:spcPct val="100000"/>
        </a:lnSpc>
        <a:spcBef>
          <a:spcPct val="0"/>
        </a:spcBef>
        <a:buNone/>
        <a:defRPr sz="3300" kern="1200">
          <a:solidFill>
            <a:schemeClr val="tx2"/>
          </a:solidFill>
          <a:latin typeface="+mj-lt"/>
          <a:ea typeface="+mj-ea"/>
          <a:cs typeface="+mj-cs"/>
        </a:defRPr>
      </a:lvl1pPr>
    </p:titleStyle>
    <p:bodyStyle>
      <a:lvl1pPr marL="171446" indent="-171446" algn="l" defTabSz="685783" rtl="0" eaLnBrk="1" latinLnBrk="0" hangingPunct="1">
        <a:lnSpc>
          <a:spcPct val="120000"/>
        </a:lnSpc>
        <a:spcBef>
          <a:spcPts val="751"/>
        </a:spcBef>
        <a:buSzPct val="70000"/>
        <a:buFont typeface="Arial" panose="020B0604020202020204" pitchFamily="34" charset="0"/>
        <a:buChar char="•"/>
        <a:defRPr sz="1500" kern="1200">
          <a:solidFill>
            <a:schemeClr val="tx2"/>
          </a:solidFill>
          <a:latin typeface="+mn-lt"/>
          <a:ea typeface="+mn-ea"/>
          <a:cs typeface="+mn-cs"/>
        </a:defRPr>
      </a:lvl1pPr>
      <a:lvl2pPr marL="205735" indent="0" algn="l" defTabSz="685783" rtl="0" eaLnBrk="1" latinLnBrk="0" hangingPunct="1">
        <a:lnSpc>
          <a:spcPct val="120000"/>
        </a:lnSpc>
        <a:spcBef>
          <a:spcPts val="375"/>
        </a:spcBef>
        <a:buSzPct val="70000"/>
        <a:buFontTx/>
        <a:buNone/>
        <a:defRPr sz="1351" i="1" kern="1200">
          <a:solidFill>
            <a:schemeClr val="tx2"/>
          </a:solidFill>
          <a:latin typeface="+mn-lt"/>
          <a:ea typeface="+mn-ea"/>
          <a:cs typeface="+mn-cs"/>
        </a:defRPr>
      </a:lvl2pPr>
      <a:lvl3pPr marL="377181" indent="-171446" algn="l" defTabSz="685783" rtl="0" eaLnBrk="1" latinLnBrk="0" hangingPunct="1">
        <a:lnSpc>
          <a:spcPct val="120000"/>
        </a:lnSpc>
        <a:spcBef>
          <a:spcPts val="375"/>
        </a:spcBef>
        <a:buSzPct val="70000"/>
        <a:buFont typeface="Arial" panose="020B0604020202020204" pitchFamily="34" charset="0"/>
        <a:buChar char="•"/>
        <a:defRPr sz="1351" kern="1200">
          <a:solidFill>
            <a:schemeClr val="tx2"/>
          </a:solidFill>
          <a:latin typeface="+mn-lt"/>
          <a:ea typeface="+mn-ea"/>
          <a:cs typeface="+mn-cs"/>
        </a:defRPr>
      </a:lvl3pPr>
      <a:lvl4pPr marL="411470" indent="0" algn="l" defTabSz="685783" rtl="0" eaLnBrk="1" latinLnBrk="0" hangingPunct="1">
        <a:lnSpc>
          <a:spcPct val="120000"/>
        </a:lnSpc>
        <a:spcBef>
          <a:spcPts val="375"/>
        </a:spcBef>
        <a:buSzPct val="70000"/>
        <a:buFont typeface="Arial" panose="020B0604020202020204" pitchFamily="34" charset="0"/>
        <a:buNone/>
        <a:defRPr sz="1200" i="1" kern="1200">
          <a:solidFill>
            <a:schemeClr val="tx2"/>
          </a:solidFill>
          <a:latin typeface="+mn-lt"/>
          <a:ea typeface="+mn-ea"/>
          <a:cs typeface="+mn-cs"/>
        </a:defRPr>
      </a:lvl4pPr>
      <a:lvl5pPr marL="617205" indent="-171446" algn="l" defTabSz="685783" rtl="0" eaLnBrk="1" latinLnBrk="0" hangingPunct="1">
        <a:lnSpc>
          <a:spcPct val="120000"/>
        </a:lnSpc>
        <a:spcBef>
          <a:spcPts val="375"/>
        </a:spcBef>
        <a:buSzPct val="70000"/>
        <a:buFont typeface="Arial" panose="020B0604020202020204" pitchFamily="34" charset="0"/>
        <a:buChar char="•"/>
        <a:defRPr sz="1200" kern="1200">
          <a:solidFill>
            <a:schemeClr val="tx2"/>
          </a:solidFill>
          <a:latin typeface="+mn-lt"/>
          <a:ea typeface="+mn-ea"/>
          <a:cs typeface="+mn-cs"/>
        </a:defRPr>
      </a:lvl5pPr>
      <a:lvl6pPr marL="1885904"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8pPr>
      <a:lvl9pPr marL="2914578"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9pPr>
    </p:bodyStyle>
    <p:otherStyle>
      <a:defPPr>
        <a:defRPr lang="en-US"/>
      </a:defPPr>
      <a:lvl1pPr marL="0" algn="l" defTabSz="685783" rtl="0" eaLnBrk="1" latinLnBrk="0" hangingPunct="1">
        <a:defRPr sz="1351" kern="1200">
          <a:solidFill>
            <a:schemeClr val="tx1"/>
          </a:solidFill>
          <a:latin typeface="+mn-lt"/>
          <a:ea typeface="+mn-ea"/>
          <a:cs typeface="+mn-cs"/>
        </a:defRPr>
      </a:lvl1pPr>
      <a:lvl2pPr marL="342891" algn="l" defTabSz="685783" rtl="0" eaLnBrk="1" latinLnBrk="0" hangingPunct="1">
        <a:defRPr sz="1351" kern="1200">
          <a:solidFill>
            <a:schemeClr val="tx1"/>
          </a:solidFill>
          <a:latin typeface="+mn-lt"/>
          <a:ea typeface="+mn-ea"/>
          <a:cs typeface="+mn-cs"/>
        </a:defRPr>
      </a:lvl2pPr>
      <a:lvl3pPr marL="685783" algn="l" defTabSz="685783" rtl="0" eaLnBrk="1" latinLnBrk="0" hangingPunct="1">
        <a:defRPr sz="1351" kern="1200">
          <a:solidFill>
            <a:schemeClr val="tx1"/>
          </a:solidFill>
          <a:latin typeface="+mn-lt"/>
          <a:ea typeface="+mn-ea"/>
          <a:cs typeface="+mn-cs"/>
        </a:defRPr>
      </a:lvl3pPr>
      <a:lvl4pPr marL="1028674" algn="l" defTabSz="685783" rtl="0" eaLnBrk="1" latinLnBrk="0" hangingPunct="1">
        <a:defRPr sz="1351" kern="1200">
          <a:solidFill>
            <a:schemeClr val="tx1"/>
          </a:solidFill>
          <a:latin typeface="+mn-lt"/>
          <a:ea typeface="+mn-ea"/>
          <a:cs typeface="+mn-cs"/>
        </a:defRPr>
      </a:lvl4pPr>
      <a:lvl5pPr marL="1371566" algn="l" defTabSz="685783" rtl="0" eaLnBrk="1" latinLnBrk="0" hangingPunct="1">
        <a:defRPr sz="1351" kern="1200">
          <a:solidFill>
            <a:schemeClr val="tx1"/>
          </a:solidFill>
          <a:latin typeface="+mn-lt"/>
          <a:ea typeface="+mn-ea"/>
          <a:cs typeface="+mn-cs"/>
        </a:defRPr>
      </a:lvl5pPr>
      <a:lvl6pPr marL="1714457" algn="l" defTabSz="685783" rtl="0" eaLnBrk="1" latinLnBrk="0" hangingPunct="1">
        <a:defRPr sz="1351" kern="1200">
          <a:solidFill>
            <a:schemeClr val="tx1"/>
          </a:solidFill>
          <a:latin typeface="+mn-lt"/>
          <a:ea typeface="+mn-ea"/>
          <a:cs typeface="+mn-cs"/>
        </a:defRPr>
      </a:lvl6pPr>
      <a:lvl7pPr marL="2057349" algn="l" defTabSz="685783" rtl="0" eaLnBrk="1" latinLnBrk="0" hangingPunct="1">
        <a:defRPr sz="1351" kern="1200">
          <a:solidFill>
            <a:schemeClr val="tx1"/>
          </a:solidFill>
          <a:latin typeface="+mn-lt"/>
          <a:ea typeface="+mn-ea"/>
          <a:cs typeface="+mn-cs"/>
        </a:defRPr>
      </a:lvl7pPr>
      <a:lvl8pPr marL="2400240" algn="l" defTabSz="685783" rtl="0" eaLnBrk="1" latinLnBrk="0" hangingPunct="1">
        <a:defRPr sz="1351" kern="1200">
          <a:solidFill>
            <a:schemeClr val="tx1"/>
          </a:solidFill>
          <a:latin typeface="+mn-lt"/>
          <a:ea typeface="+mn-ea"/>
          <a:cs typeface="+mn-cs"/>
        </a:defRPr>
      </a:lvl8pPr>
      <a:lvl9pPr marL="2743131" algn="l" defTabSz="685783"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1.m4a"/><Relationship Id="rId7" Type="http://schemas.openxmlformats.org/officeDocument/2006/relationships/image" Target="../media/image1.jpe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audio" Target="../media/media11.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jpg"/><Relationship Id="rId5" Type="http://schemas.openxmlformats.org/officeDocument/2006/relationships/image" Target="../media/image1.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jp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6.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C3A11244-5C9F-225D-55D2-0EB96A3C37B4}"/>
            </a:ext>
          </a:extLst>
        </p:cNvPr>
        <p:cNvGrpSpPr/>
        <p:nvPr/>
      </p:nvGrpSpPr>
      <p:grpSpPr>
        <a:xfrm>
          <a:off x="0" y="0"/>
          <a:ext cx="0" cy="0"/>
          <a:chOff x="0" y="0"/>
          <a:chExt cx="0" cy="0"/>
        </a:xfrm>
      </p:grpSpPr>
      <p:cxnSp>
        <p:nvCxnSpPr>
          <p:cNvPr id="69" name="Straight Connector 68">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71" name="Rectangle 70">
            <a:extLst>
              <a:ext uri="{FF2B5EF4-FFF2-40B4-BE49-F238E27FC236}">
                <a16:creationId xmlns:a16="http://schemas.microsoft.com/office/drawing/2014/main" id="{FF4F1B1F-38C9-4BA3-8793-E2B6FC978C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descr="Low Angle View Of Clouds In Sky">
            <a:extLst>
              <a:ext uri="{FF2B5EF4-FFF2-40B4-BE49-F238E27FC236}">
                <a16:creationId xmlns:a16="http://schemas.microsoft.com/office/drawing/2014/main" id="{B6F05A37-146A-4D1A-C198-58D1BF4D7456}"/>
              </a:ext>
            </a:extLst>
          </p:cNvPr>
          <p:cNvPicPr>
            <a:picLocks noChangeAspect="1"/>
          </p:cNvPicPr>
          <p:nvPr/>
        </p:nvPicPr>
        <p:blipFill>
          <a:blip r:embed="rId5">
            <a:alphaModFix amt="40000"/>
          </a:blip>
          <a:srcRect t="4689" b="11042"/>
          <a:stretch>
            <a:fillRect/>
          </a:stretch>
        </p:blipFill>
        <p:spPr>
          <a:xfrm>
            <a:off x="0" y="10"/>
            <a:ext cx="12191999" cy="6857990"/>
          </a:xfrm>
          <a:prstGeom prst="rect">
            <a:avLst/>
          </a:prstGeom>
        </p:spPr>
      </p:pic>
      <p:cxnSp>
        <p:nvCxnSpPr>
          <p:cNvPr id="73" name="Straight Connector 72">
            <a:extLst>
              <a:ext uri="{FF2B5EF4-FFF2-40B4-BE49-F238E27FC236}">
                <a16:creationId xmlns:a16="http://schemas.microsoft.com/office/drawing/2014/main" id="{6B5C80BC-C547-4FD8-9B68-6A9207F0858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01557" y="3481804"/>
            <a:ext cx="0" cy="131078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2B1D01D-C3BA-CB54-86D5-B9F25AE3FC03}"/>
              </a:ext>
            </a:extLst>
          </p:cNvPr>
          <p:cNvSpPr txBox="1"/>
          <p:nvPr/>
        </p:nvSpPr>
        <p:spPr>
          <a:xfrm>
            <a:off x="3980785" y="1082265"/>
            <a:ext cx="4230430" cy="658642"/>
          </a:xfrm>
          <a:prstGeom prst="rect">
            <a:avLst/>
          </a:prstGeom>
          <a:noFill/>
        </p:spPr>
        <p:txBody>
          <a:bodyPr wrap="square" rtlCol="0">
            <a:spAutoFit/>
          </a:bodyPr>
          <a:lstStyle/>
          <a:p>
            <a:r>
              <a:rPr lang="en-US" sz="3680" b="1" dirty="0">
                <a:latin typeface="Georgia Pro Light (Headings)"/>
              </a:rPr>
              <a:t>Unit 7 Assignment</a:t>
            </a:r>
          </a:p>
        </p:txBody>
      </p:sp>
      <p:sp>
        <p:nvSpPr>
          <p:cNvPr id="7" name="TextBox 6">
            <a:extLst>
              <a:ext uri="{FF2B5EF4-FFF2-40B4-BE49-F238E27FC236}">
                <a16:creationId xmlns:a16="http://schemas.microsoft.com/office/drawing/2014/main" id="{D3C9AEB7-4A2C-F263-3665-7952EA8FD430}"/>
              </a:ext>
            </a:extLst>
          </p:cNvPr>
          <p:cNvSpPr txBox="1"/>
          <p:nvPr/>
        </p:nvSpPr>
        <p:spPr>
          <a:xfrm>
            <a:off x="914401" y="2244368"/>
            <a:ext cx="4230421" cy="3785652"/>
          </a:xfrm>
          <a:prstGeom prst="rect">
            <a:avLst/>
          </a:prstGeom>
          <a:noFill/>
        </p:spPr>
        <p:txBody>
          <a:bodyPr wrap="square" rtlCol="0">
            <a:spAutoFit/>
          </a:bodyPr>
          <a:lstStyle/>
          <a:p>
            <a:r>
              <a:rPr lang="en-US" sz="2400" dirty="0">
                <a:solidFill>
                  <a:srgbClr val="FFFFFF"/>
                </a:solidFill>
                <a:latin typeface="Georgia Pro Light (Body)"/>
              </a:rPr>
              <a:t>Aron Alley</a:t>
            </a:r>
            <a:br>
              <a:rPr lang="en-US" sz="2400" dirty="0">
                <a:solidFill>
                  <a:srgbClr val="FFFFFF"/>
                </a:solidFill>
                <a:latin typeface="Georgia Pro Light (Body)"/>
              </a:rPr>
            </a:br>
            <a:br>
              <a:rPr lang="en-US" sz="2400" dirty="0">
                <a:solidFill>
                  <a:srgbClr val="FFFFFF"/>
                </a:solidFill>
                <a:latin typeface="Georgia Pro Light (Body)"/>
              </a:rPr>
            </a:br>
            <a:r>
              <a:rPr lang="en-US" sz="2400" dirty="0">
                <a:solidFill>
                  <a:srgbClr val="FFFFFF"/>
                </a:solidFill>
                <a:latin typeface="Georgia Pro Light (Body)"/>
              </a:rPr>
              <a:t>Purdue University Global</a:t>
            </a:r>
            <a:br>
              <a:rPr lang="en-US" sz="2400" dirty="0">
                <a:solidFill>
                  <a:srgbClr val="FFFFFF"/>
                </a:solidFill>
                <a:latin typeface="Georgia Pro Light (Body)"/>
              </a:rPr>
            </a:br>
            <a:br>
              <a:rPr lang="en-US" sz="2400" dirty="0">
                <a:solidFill>
                  <a:srgbClr val="FFFFFF"/>
                </a:solidFill>
                <a:latin typeface="Georgia Pro Light (Body)"/>
              </a:rPr>
            </a:br>
            <a:r>
              <a:rPr lang="en-US" sz="2400" dirty="0">
                <a:solidFill>
                  <a:srgbClr val="FFFFFF"/>
                </a:solidFill>
                <a:latin typeface="Georgia Pro Light (Body)"/>
              </a:rPr>
              <a:t>IT Integrative Project – IT 299</a:t>
            </a:r>
            <a:br>
              <a:rPr lang="en-US" sz="2400" dirty="0">
                <a:solidFill>
                  <a:srgbClr val="FFFFFF"/>
                </a:solidFill>
                <a:latin typeface="Georgia Pro Light (Body)"/>
              </a:rPr>
            </a:br>
            <a:br>
              <a:rPr lang="en-US" sz="2400" dirty="0">
                <a:solidFill>
                  <a:srgbClr val="FFFFFF"/>
                </a:solidFill>
                <a:latin typeface="Georgia Pro Light (Body)"/>
              </a:rPr>
            </a:br>
            <a:r>
              <a:rPr lang="en-US" sz="2400" dirty="0">
                <a:solidFill>
                  <a:srgbClr val="FFFFFF"/>
                </a:solidFill>
                <a:latin typeface="Georgia Pro Light (Body)"/>
              </a:rPr>
              <a:t>Professor Rantisi</a:t>
            </a:r>
            <a:br>
              <a:rPr lang="en-US" sz="2400" dirty="0">
                <a:solidFill>
                  <a:srgbClr val="FFFFFF"/>
                </a:solidFill>
                <a:latin typeface="Georgia Pro Light (Body)"/>
              </a:rPr>
            </a:br>
            <a:br>
              <a:rPr lang="en-US" sz="2400" dirty="0">
                <a:solidFill>
                  <a:srgbClr val="FFFFFF"/>
                </a:solidFill>
                <a:latin typeface="Georgia Pro Light (Body)"/>
              </a:rPr>
            </a:br>
            <a:r>
              <a:rPr lang="en-US" sz="2400" dirty="0">
                <a:solidFill>
                  <a:srgbClr val="FFFFFF"/>
                </a:solidFill>
                <a:latin typeface="Georgia Pro Light (Body)"/>
              </a:rPr>
              <a:t>01/13/2026</a:t>
            </a:r>
            <a:br>
              <a:rPr lang="en-US" sz="2400" dirty="0">
                <a:solidFill>
                  <a:srgbClr val="FFFFFF"/>
                </a:solidFill>
                <a:latin typeface="Georgia Pro Light (Body)"/>
              </a:rPr>
            </a:br>
            <a:endParaRPr lang="en-US" sz="2400" dirty="0">
              <a:latin typeface="Georgia Pro Light (Body)"/>
            </a:endParaRPr>
          </a:p>
        </p:txBody>
      </p:sp>
      <p:sp>
        <p:nvSpPr>
          <p:cNvPr id="9" name="TextBox 8">
            <a:extLst>
              <a:ext uri="{FF2B5EF4-FFF2-40B4-BE49-F238E27FC236}">
                <a16:creationId xmlns:a16="http://schemas.microsoft.com/office/drawing/2014/main" id="{DBCF030E-981D-50CB-373D-116659168A96}"/>
              </a:ext>
            </a:extLst>
          </p:cNvPr>
          <p:cNvSpPr txBox="1"/>
          <p:nvPr/>
        </p:nvSpPr>
        <p:spPr>
          <a:xfrm>
            <a:off x="7779487" y="2664868"/>
            <a:ext cx="3498112" cy="2944652"/>
          </a:xfrm>
          <a:prstGeom prst="rect">
            <a:avLst/>
          </a:prstGeom>
          <a:noFill/>
        </p:spPr>
        <p:txBody>
          <a:bodyPr wrap="square" rtlCol="0">
            <a:spAutoFit/>
          </a:bodyPr>
          <a:lstStyle/>
          <a:p>
            <a:pPr algn="ctr">
              <a:lnSpc>
                <a:spcPct val="200000"/>
              </a:lnSpc>
            </a:pPr>
            <a:r>
              <a:rPr lang="en-US" sz="2400" dirty="0">
                <a:solidFill>
                  <a:srgbClr val="FFFFFF"/>
                </a:solidFill>
              </a:rPr>
              <a:t>Golden Hour studios</a:t>
            </a:r>
          </a:p>
          <a:p>
            <a:pPr algn="ctr">
              <a:lnSpc>
                <a:spcPct val="200000"/>
              </a:lnSpc>
            </a:pPr>
            <a:r>
              <a:rPr lang="en-US" sz="2400" dirty="0">
                <a:solidFill>
                  <a:srgbClr val="FFFFFF"/>
                </a:solidFill>
              </a:rPr>
              <a:t>A photography </a:t>
            </a:r>
          </a:p>
          <a:p>
            <a:pPr algn="ctr">
              <a:lnSpc>
                <a:spcPct val="200000"/>
              </a:lnSpc>
            </a:pPr>
            <a:r>
              <a:rPr lang="en-US" sz="2400" dirty="0">
                <a:solidFill>
                  <a:srgbClr val="FFFFFF"/>
                </a:solidFill>
              </a:rPr>
              <a:t>Website</a:t>
            </a:r>
          </a:p>
          <a:p>
            <a:pPr>
              <a:lnSpc>
                <a:spcPct val="200000"/>
              </a:lnSpc>
            </a:pPr>
            <a:endParaRPr lang="en-US" sz="2400" dirty="0"/>
          </a:p>
        </p:txBody>
      </p:sp>
      <p:pic>
        <p:nvPicPr>
          <p:cNvPr id="10" name="Slide 1">
            <a:hlinkClick r:id="" action="ppaction://media"/>
            <a:extLst>
              <a:ext uri="{FF2B5EF4-FFF2-40B4-BE49-F238E27FC236}">
                <a16:creationId xmlns:a16="http://schemas.microsoft.com/office/drawing/2014/main" id="{4F77FE8A-6A32-79A8-6741-85C828D4372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80793" y="777465"/>
            <a:ext cx="609600" cy="609600"/>
          </a:xfrm>
          <a:prstGeom prst="rect">
            <a:avLst/>
          </a:prstGeom>
        </p:spPr>
      </p:pic>
    </p:spTree>
    <p:extLst>
      <p:ext uri="{BB962C8B-B14F-4D97-AF65-F5344CB8AC3E}">
        <p14:creationId xmlns:p14="http://schemas.microsoft.com/office/powerpoint/2010/main" val="4017047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24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C9B96E6F-6A8C-4521-76FC-F91D44F1BDAD}"/>
            </a:ext>
          </a:extLst>
        </p:cNvPr>
        <p:cNvGrpSpPr/>
        <p:nvPr/>
      </p:nvGrpSpPr>
      <p:grpSpPr>
        <a:xfrm>
          <a:off x="0" y="0"/>
          <a:ext cx="0" cy="0"/>
          <a:chOff x="0" y="0"/>
          <a:chExt cx="0" cy="0"/>
        </a:xfrm>
      </p:grpSpPr>
      <p:cxnSp>
        <p:nvCxnSpPr>
          <p:cNvPr id="69" name="Straight Connector 68">
            <a:extLst>
              <a:ext uri="{FF2B5EF4-FFF2-40B4-BE49-F238E27FC236}">
                <a16:creationId xmlns:a16="http://schemas.microsoft.com/office/drawing/2014/main" id="{4E8376EC-D3EA-8566-9E1E-6579B68D82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71" name="Rectangle 70">
            <a:extLst>
              <a:ext uri="{FF2B5EF4-FFF2-40B4-BE49-F238E27FC236}">
                <a16:creationId xmlns:a16="http://schemas.microsoft.com/office/drawing/2014/main" id="{899D5A8D-0E03-BE0E-57F0-4C38782C9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descr="Low Angle View Of Clouds In Sky">
            <a:extLst>
              <a:ext uri="{FF2B5EF4-FFF2-40B4-BE49-F238E27FC236}">
                <a16:creationId xmlns:a16="http://schemas.microsoft.com/office/drawing/2014/main" id="{64E5AF84-71CD-291E-51CF-DBE0F7829B56}"/>
              </a:ext>
            </a:extLst>
          </p:cNvPr>
          <p:cNvPicPr>
            <a:picLocks noChangeAspect="1"/>
          </p:cNvPicPr>
          <p:nvPr/>
        </p:nvPicPr>
        <p:blipFill>
          <a:blip r:embed="rId7"/>
          <a:srcRect t="4689" b="11042"/>
          <a:stretch>
            <a:fillRect/>
          </a:stretch>
        </p:blipFill>
        <p:spPr>
          <a:xfrm>
            <a:off x="21" y="1"/>
            <a:ext cx="12191979" cy="6858000"/>
          </a:xfrm>
          <a:prstGeom prst="rect">
            <a:avLst/>
          </a:prstGeom>
        </p:spPr>
      </p:pic>
      <p:sp>
        <p:nvSpPr>
          <p:cNvPr id="73" name="Rectangle 72">
            <a:extLst>
              <a:ext uri="{FF2B5EF4-FFF2-40B4-BE49-F238E27FC236}">
                <a16:creationId xmlns:a16="http://schemas.microsoft.com/office/drawing/2014/main" id="{2F6B5A02-966A-B9A8-7037-B1E4D40D8D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2" y="1"/>
            <a:ext cx="12191999" cy="3779457"/>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A3C0A4-5B08-F98B-BC61-DC60FDAE3262}"/>
              </a:ext>
            </a:extLst>
          </p:cNvPr>
          <p:cNvSpPr>
            <a:spLocks noGrp="1"/>
          </p:cNvSpPr>
          <p:nvPr>
            <p:ph type="title"/>
          </p:nvPr>
        </p:nvSpPr>
        <p:spPr>
          <a:xfrm>
            <a:off x="829876" y="640027"/>
            <a:ext cx="10447724" cy="1030880"/>
          </a:xfrm>
        </p:spPr>
        <p:txBody>
          <a:bodyPr vert="horz" lIns="91440" tIns="45720" rIns="91440" bIns="45720" rtlCol="0" anchor="b">
            <a:normAutofit/>
          </a:bodyPr>
          <a:lstStyle/>
          <a:p>
            <a:pPr defTabSz="914400"/>
            <a:r>
              <a:rPr lang="en-US" sz="4800">
                <a:solidFill>
                  <a:srgbClr val="FFFFFF"/>
                </a:solidFill>
              </a:rPr>
              <a:t> </a:t>
            </a:r>
          </a:p>
        </p:txBody>
      </p:sp>
      <p:cxnSp>
        <p:nvCxnSpPr>
          <p:cNvPr id="75" name="Straight Connector 74">
            <a:extLst>
              <a:ext uri="{FF2B5EF4-FFF2-40B4-BE49-F238E27FC236}">
                <a16:creationId xmlns:a16="http://schemas.microsoft.com/office/drawing/2014/main" id="{959FBDA3-0CDB-D6C7-7FB5-C17C64F763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4990" y="1808741"/>
            <a:ext cx="10325101" cy="0"/>
          </a:xfrm>
          <a:prstGeom prst="line">
            <a:avLst/>
          </a:prstGeom>
          <a:ln w="1079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00646AE-B653-FA4B-937A-F5ED87ED844B}"/>
              </a:ext>
            </a:extLst>
          </p:cNvPr>
          <p:cNvSpPr txBox="1"/>
          <p:nvPr/>
        </p:nvSpPr>
        <p:spPr>
          <a:xfrm>
            <a:off x="4947901" y="1081182"/>
            <a:ext cx="2334293" cy="658642"/>
          </a:xfrm>
          <a:prstGeom prst="rect">
            <a:avLst/>
          </a:prstGeom>
          <a:noFill/>
        </p:spPr>
        <p:txBody>
          <a:bodyPr wrap="none" rtlCol="0">
            <a:spAutoFit/>
          </a:bodyPr>
          <a:lstStyle/>
          <a:p>
            <a:r>
              <a:rPr lang="en-US" sz="3680" b="1" dirty="0"/>
              <a:t>Next Steps</a:t>
            </a:r>
          </a:p>
        </p:txBody>
      </p:sp>
      <p:sp>
        <p:nvSpPr>
          <p:cNvPr id="4" name="TextBox 3">
            <a:extLst>
              <a:ext uri="{FF2B5EF4-FFF2-40B4-BE49-F238E27FC236}">
                <a16:creationId xmlns:a16="http://schemas.microsoft.com/office/drawing/2014/main" id="{93E501E4-7097-0ACA-33D5-0C5B66DFBC02}"/>
              </a:ext>
            </a:extLst>
          </p:cNvPr>
          <p:cNvSpPr txBox="1"/>
          <p:nvPr/>
        </p:nvSpPr>
        <p:spPr>
          <a:xfrm>
            <a:off x="952498" y="2510151"/>
            <a:ext cx="6864380" cy="1938992"/>
          </a:xfrm>
          <a:prstGeom prst="rect">
            <a:avLst/>
          </a:prstGeom>
          <a:noFill/>
        </p:spPr>
        <p:txBody>
          <a:bodyPr wrap="none" rtlCol="0">
            <a:spAutoFit/>
          </a:bodyPr>
          <a:lstStyle/>
          <a:p>
            <a:pPr marL="285750" indent="-285750">
              <a:buFont typeface="Georgia Pro Light" panose="02040302050405020303" pitchFamily="18" charset="0"/>
              <a:buChar char="◊"/>
            </a:pPr>
            <a:r>
              <a:rPr lang="en-US" sz="2400" b="1" dirty="0"/>
              <a:t>Complete remaining UI pages</a:t>
            </a:r>
          </a:p>
          <a:p>
            <a:pPr marL="285750" indent="-285750">
              <a:buFont typeface="Georgia Pro Light" panose="02040302050405020303" pitchFamily="18" charset="0"/>
              <a:buChar char="◊"/>
            </a:pPr>
            <a:endParaRPr lang="en-US" sz="2400" b="1" dirty="0"/>
          </a:p>
          <a:p>
            <a:pPr marL="285750" indent="-285750">
              <a:buFont typeface="Georgia Pro Light" panose="02040302050405020303" pitchFamily="18" charset="0"/>
              <a:buChar char="◊"/>
            </a:pPr>
            <a:r>
              <a:rPr lang="en-US" sz="2400" b="1" dirty="0"/>
              <a:t>Finish WBS documentation and style guide</a:t>
            </a:r>
          </a:p>
          <a:p>
            <a:pPr marL="285750" indent="-285750">
              <a:buFont typeface="Georgia Pro Light" panose="02040302050405020303" pitchFamily="18" charset="0"/>
              <a:buChar char="◊"/>
            </a:pPr>
            <a:endParaRPr lang="en-US" sz="2400" b="1" dirty="0"/>
          </a:p>
          <a:p>
            <a:pPr marL="285750" indent="-285750">
              <a:buFont typeface="Georgia Pro Light" panose="02040302050405020303" pitchFamily="18" charset="0"/>
              <a:buChar char="◊"/>
            </a:pPr>
            <a:r>
              <a:rPr lang="en-US" sz="2400" b="1" dirty="0"/>
              <a:t>Conduct final testing and prepare for deployment</a:t>
            </a:r>
          </a:p>
        </p:txBody>
      </p:sp>
      <p:pic>
        <p:nvPicPr>
          <p:cNvPr id="5" name="Recorded Sound">
            <a:hlinkClick r:id="" action="ppaction://media"/>
            <a:extLst>
              <a:ext uri="{FF2B5EF4-FFF2-40B4-BE49-F238E27FC236}">
                <a16:creationId xmlns:a16="http://schemas.microsoft.com/office/drawing/2014/main" id="{BCA86184-359C-FACB-C825-5123EEE3C07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559561" y="802532"/>
            <a:ext cx="609600" cy="609600"/>
          </a:xfrm>
          <a:prstGeom prst="rect">
            <a:avLst/>
          </a:prstGeom>
        </p:spPr>
      </p:pic>
      <p:pic>
        <p:nvPicPr>
          <p:cNvPr id="6" name="Recorded Sound">
            <a:hlinkClick r:id="" action="ppaction://media"/>
            <a:extLst>
              <a:ext uri="{FF2B5EF4-FFF2-40B4-BE49-F238E27FC236}">
                <a16:creationId xmlns:a16="http://schemas.microsoft.com/office/drawing/2014/main" id="{CBB5401F-8DCD-CFA1-2A75-2C2596A14720}"/>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5748938" y="5913173"/>
            <a:ext cx="609600" cy="609600"/>
          </a:xfrm>
          <a:prstGeom prst="rect">
            <a:avLst/>
          </a:prstGeom>
        </p:spPr>
      </p:pic>
    </p:spTree>
    <p:extLst>
      <p:ext uri="{BB962C8B-B14F-4D97-AF65-F5344CB8AC3E}">
        <p14:creationId xmlns:p14="http://schemas.microsoft.com/office/powerpoint/2010/main" val="2976419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6593" fill="hold"/>
                                        <p:tgtEl>
                                          <p:spTgt spid="5"/>
                                        </p:tgtEl>
                                      </p:cBhvr>
                                    </p:cmd>
                                  </p:childTnLst>
                                </p:cTn>
                              </p:par>
                            </p:childTnLst>
                          </p:cTn>
                        </p:par>
                      </p:childTnLst>
                    </p:cTn>
                  </p:par>
                  <p:par>
                    <p:cTn id="12" fill="hold">
                      <p:stCondLst>
                        <p:cond delay="indefinite"/>
                      </p:stCondLst>
                      <p:childTnLst>
                        <p:par>
                          <p:cTn id="13" fill="hold">
                            <p:stCondLst>
                              <p:cond delay="0"/>
                            </p:stCondLst>
                            <p:childTnLst>
                              <p:par>
                                <p:cTn id="14" presetID="1" presetClass="mediacall" presetSubtype="0" fill="hold" nodeType="clickEffect">
                                  <p:stCondLst>
                                    <p:cond delay="0"/>
                                  </p:stCondLst>
                                  <p:childTnLst>
                                    <p:cmd type="call" cmd="playFrom(0.0)">
                                      <p:cBhvr>
                                        <p:cTn id="15" dur="2753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5"/>
                </p:tgtEl>
              </p:cMediaNode>
            </p:audio>
            <p:audio>
              <p:cMediaNode vol="80000">
                <p:cTn id="17"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58" name="Straight Connector 57">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9" y="6252723"/>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60" name="Rectangle 59">
            <a:extLst>
              <a:ext uri="{FF2B5EF4-FFF2-40B4-BE49-F238E27FC236}">
                <a16:creationId xmlns:a16="http://schemas.microsoft.com/office/drawing/2014/main" id="{F69F96FE-C3F5-4F02-8428-78ADCB975E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descr="Low Angle View Of Clouds In Sky">
            <a:extLst>
              <a:ext uri="{FF2B5EF4-FFF2-40B4-BE49-F238E27FC236}">
                <a16:creationId xmlns:a16="http://schemas.microsoft.com/office/drawing/2014/main" id="{C1EC2423-EA47-97A2-949E-F6C7CFFEF930}"/>
              </a:ext>
            </a:extLst>
          </p:cNvPr>
          <p:cNvPicPr>
            <a:picLocks noChangeAspect="1"/>
          </p:cNvPicPr>
          <p:nvPr/>
        </p:nvPicPr>
        <p:blipFill>
          <a:blip r:embed="rId5"/>
          <a:srcRect t="4689" b="11042"/>
          <a:stretch>
            <a:fillRect/>
          </a:stretch>
        </p:blipFill>
        <p:spPr>
          <a:xfrm>
            <a:off x="-5" y="-1"/>
            <a:ext cx="12191979" cy="6858000"/>
          </a:xfrm>
          <a:prstGeom prst="rect">
            <a:avLst/>
          </a:prstGeom>
        </p:spPr>
      </p:pic>
      <p:sp>
        <p:nvSpPr>
          <p:cNvPr id="62" name="Rectangle 61">
            <a:extLst>
              <a:ext uri="{FF2B5EF4-FFF2-40B4-BE49-F238E27FC236}">
                <a16:creationId xmlns:a16="http://schemas.microsoft.com/office/drawing/2014/main" id="{F80C6B76-4D7E-4FE2-84E4-C4734B2B4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078542"/>
            <a:ext cx="12191999" cy="3779457"/>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16BEECB0-0766-4C59-B86E-5D26B7D8EF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4991" y="5503528"/>
            <a:ext cx="10325101" cy="0"/>
          </a:xfrm>
          <a:prstGeom prst="line">
            <a:avLst/>
          </a:prstGeom>
          <a:ln w="10795">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47A770E-E5E4-FA26-91EE-7B9311209960}"/>
              </a:ext>
            </a:extLst>
          </p:cNvPr>
          <p:cNvSpPr txBox="1"/>
          <p:nvPr/>
        </p:nvSpPr>
        <p:spPr>
          <a:xfrm rot="10800000" flipH="1" flipV="1">
            <a:off x="2055856" y="275955"/>
            <a:ext cx="8080256" cy="658642"/>
          </a:xfrm>
          <a:prstGeom prst="rect">
            <a:avLst/>
          </a:prstGeom>
          <a:noFill/>
        </p:spPr>
        <p:txBody>
          <a:bodyPr wrap="square" rtlCol="0">
            <a:spAutoFit/>
          </a:bodyPr>
          <a:lstStyle/>
          <a:p>
            <a:r>
              <a:rPr lang="en-US" sz="3680" b="1" dirty="0">
                <a:highlight>
                  <a:srgbClr val="000000"/>
                </a:highlight>
                <a:latin typeface="Georgia Pro Light (Headings)"/>
              </a:rPr>
              <a:t>Product Review Meeting | Introduction</a:t>
            </a:r>
          </a:p>
        </p:txBody>
      </p:sp>
      <p:sp>
        <p:nvSpPr>
          <p:cNvPr id="7" name="TextBox 6">
            <a:extLst>
              <a:ext uri="{FF2B5EF4-FFF2-40B4-BE49-F238E27FC236}">
                <a16:creationId xmlns:a16="http://schemas.microsoft.com/office/drawing/2014/main" id="{09C9FB2F-3E61-813B-84E3-70C0282B6323}"/>
              </a:ext>
            </a:extLst>
          </p:cNvPr>
          <p:cNvSpPr txBox="1"/>
          <p:nvPr/>
        </p:nvSpPr>
        <p:spPr>
          <a:xfrm>
            <a:off x="2962873" y="3256759"/>
            <a:ext cx="6996255" cy="1938992"/>
          </a:xfrm>
          <a:prstGeom prst="rect">
            <a:avLst/>
          </a:prstGeom>
          <a:noFill/>
        </p:spPr>
        <p:txBody>
          <a:bodyPr wrap="square" rtlCol="0">
            <a:spAutoFit/>
          </a:bodyPr>
          <a:lstStyle/>
          <a:p>
            <a:pPr marL="285744" indent="-285744">
              <a:buFont typeface="Georgia Pro Light" panose="02040302050405020303" pitchFamily="18" charset="0"/>
              <a:buChar char="◊"/>
            </a:pPr>
            <a:r>
              <a:rPr lang="en-US" sz="2400" b="1" dirty="0"/>
              <a:t>Project overview and objectives</a:t>
            </a:r>
          </a:p>
          <a:p>
            <a:pPr marL="285744" indent="-285744">
              <a:buFont typeface="Georgia Pro Light" panose="02040302050405020303" pitchFamily="18" charset="0"/>
              <a:buChar char="◊"/>
            </a:pPr>
            <a:endParaRPr lang="en-US" sz="2400" b="1" dirty="0"/>
          </a:p>
          <a:p>
            <a:pPr marL="285744" indent="-285744">
              <a:buFont typeface="Georgia Pro Light" panose="02040302050405020303" pitchFamily="18" charset="0"/>
              <a:buChar char="◊"/>
            </a:pPr>
            <a:r>
              <a:rPr lang="en-US" sz="2400" b="1" dirty="0"/>
              <a:t>Timeline highlights and current phase</a:t>
            </a:r>
          </a:p>
          <a:p>
            <a:pPr marL="285744" indent="-285744">
              <a:buFont typeface="Georgia Pro Light" panose="02040302050405020303" pitchFamily="18" charset="0"/>
              <a:buChar char="◊"/>
            </a:pPr>
            <a:endParaRPr lang="en-US" sz="2400" b="1" dirty="0"/>
          </a:p>
          <a:p>
            <a:pPr marL="285744" indent="-285744">
              <a:buFont typeface="Georgia Pro Light" panose="02040302050405020303" pitchFamily="18" charset="0"/>
              <a:buChar char="◊"/>
            </a:pPr>
            <a:r>
              <a:rPr lang="en-US" sz="2400" b="1" dirty="0"/>
              <a:t>Key stakeholders and team roles</a:t>
            </a:r>
          </a:p>
        </p:txBody>
      </p:sp>
      <p:pic>
        <p:nvPicPr>
          <p:cNvPr id="16" name="Recorded Sound">
            <a:hlinkClick r:id="" action="ppaction://media"/>
            <a:extLst>
              <a:ext uri="{FF2B5EF4-FFF2-40B4-BE49-F238E27FC236}">
                <a16:creationId xmlns:a16="http://schemas.microsoft.com/office/drawing/2014/main" id="{F5D317FB-72EE-459A-9FD2-8D8B727BCA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7693" y="929671"/>
            <a:ext cx="609600" cy="609600"/>
          </a:xfrm>
          <a:prstGeom prst="rect">
            <a:avLst/>
          </a:prstGeom>
        </p:spPr>
      </p:pic>
    </p:spTree>
    <p:extLst>
      <p:ext uri="{BB962C8B-B14F-4D97-AF65-F5344CB8AC3E}">
        <p14:creationId xmlns:p14="http://schemas.microsoft.com/office/powerpoint/2010/main" val="3204849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329"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a:extLst>
            <a:ext uri="{FF2B5EF4-FFF2-40B4-BE49-F238E27FC236}">
              <a16:creationId xmlns:a16="http://schemas.microsoft.com/office/drawing/2014/main" id="{0860C9BE-CF29-0ACD-A91B-494D06E45139}"/>
            </a:ext>
          </a:extLst>
        </p:cNvPr>
        <p:cNvGrpSpPr/>
        <p:nvPr/>
      </p:nvGrpSpPr>
      <p:grpSpPr>
        <a:xfrm>
          <a:off x="0" y="0"/>
          <a:ext cx="0" cy="0"/>
          <a:chOff x="0" y="0"/>
          <a:chExt cx="0" cy="0"/>
        </a:xfrm>
      </p:grpSpPr>
      <p:sp useBgFill="1">
        <p:nvSpPr>
          <p:cNvPr id="132" name="Rectangle 131">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1196731-85EF-D726-F72B-31298BA72028}"/>
              </a:ext>
            </a:extLst>
          </p:cNvPr>
          <p:cNvSpPr txBox="1"/>
          <p:nvPr/>
        </p:nvSpPr>
        <p:spPr>
          <a:xfrm>
            <a:off x="952500" y="885039"/>
            <a:ext cx="5262778" cy="1570485"/>
          </a:xfrm>
          <a:prstGeom prst="rect">
            <a:avLst/>
          </a:prstGeom>
        </p:spPr>
        <p:txBody>
          <a:bodyPr vert="horz" lIns="91440" tIns="45720" rIns="91440" bIns="45720" rtlCol="0" anchor="b">
            <a:normAutofit/>
          </a:bodyPr>
          <a:lstStyle/>
          <a:p>
            <a:pPr>
              <a:lnSpc>
                <a:spcPct val="90000"/>
              </a:lnSpc>
              <a:spcBef>
                <a:spcPct val="0"/>
              </a:spcBef>
              <a:spcAft>
                <a:spcPts val="600"/>
              </a:spcAft>
              <a:buSzPct val="70000"/>
            </a:pPr>
            <a:r>
              <a:rPr lang="en-US" sz="2800" b="1" kern="1200" cap="all" spc="300" dirty="0">
                <a:latin typeface="+mj-lt"/>
                <a:ea typeface="+mj-ea"/>
                <a:cs typeface="+mj-cs"/>
              </a:rPr>
              <a:t>Updated Work Breakdown Structure Overview</a:t>
            </a:r>
          </a:p>
        </p:txBody>
      </p:sp>
      <p:sp>
        <p:nvSpPr>
          <p:cNvPr id="6" name="TextBox 5">
            <a:extLst>
              <a:ext uri="{FF2B5EF4-FFF2-40B4-BE49-F238E27FC236}">
                <a16:creationId xmlns:a16="http://schemas.microsoft.com/office/drawing/2014/main" id="{09E7CDEB-5602-7F7A-F512-C80D8C9857D8}"/>
              </a:ext>
            </a:extLst>
          </p:cNvPr>
          <p:cNvSpPr txBox="1"/>
          <p:nvPr/>
        </p:nvSpPr>
        <p:spPr>
          <a:xfrm>
            <a:off x="952500" y="2813959"/>
            <a:ext cx="5262778" cy="3159001"/>
          </a:xfrm>
          <a:prstGeom prst="rect">
            <a:avLst/>
          </a:prstGeom>
        </p:spPr>
        <p:txBody>
          <a:bodyPr vert="horz" lIns="91440" tIns="45720" rIns="91440" bIns="45720" rtlCol="0" anchor="t">
            <a:normAutofit/>
          </a:bodyPr>
          <a:lstStyle/>
          <a:p>
            <a:pPr marL="285750" indent="-285750">
              <a:lnSpc>
                <a:spcPct val="120000"/>
              </a:lnSpc>
              <a:spcAft>
                <a:spcPts val="600"/>
              </a:spcAft>
              <a:buSzPct val="70000"/>
              <a:buFont typeface="Georgia Pro Light" panose="02040302050405020303" pitchFamily="18" charset="0"/>
              <a:buChar char="◊"/>
            </a:pPr>
            <a:r>
              <a:rPr lang="en-US" b="1" dirty="0"/>
              <a:t>Comprehensive WBS reflecting new tasks and progress</a:t>
            </a:r>
          </a:p>
          <a:p>
            <a:pPr marL="285750" indent="-285750">
              <a:lnSpc>
                <a:spcPct val="120000"/>
              </a:lnSpc>
              <a:spcAft>
                <a:spcPts val="600"/>
              </a:spcAft>
              <a:buSzPct val="70000"/>
              <a:buFont typeface="Georgia Pro Light" panose="02040302050405020303" pitchFamily="18" charset="0"/>
              <a:buChar char="◊"/>
            </a:pPr>
            <a:endParaRPr lang="en-US" b="1" dirty="0"/>
          </a:p>
          <a:p>
            <a:pPr marL="285750" indent="-285750">
              <a:lnSpc>
                <a:spcPct val="120000"/>
              </a:lnSpc>
              <a:spcAft>
                <a:spcPts val="600"/>
              </a:spcAft>
              <a:buSzPct val="70000"/>
              <a:buFont typeface="Georgia Pro Light" panose="02040302050405020303" pitchFamily="18" charset="0"/>
              <a:buChar char="◊"/>
            </a:pPr>
            <a:r>
              <a:rPr lang="en-US" b="1" dirty="0"/>
              <a:t>Color-coded status indicators for clarity</a:t>
            </a:r>
          </a:p>
          <a:p>
            <a:pPr marL="285750" indent="-285750">
              <a:lnSpc>
                <a:spcPct val="120000"/>
              </a:lnSpc>
              <a:spcAft>
                <a:spcPts val="600"/>
              </a:spcAft>
              <a:buSzPct val="70000"/>
              <a:buFont typeface="Georgia Pro Light" panose="02040302050405020303" pitchFamily="18" charset="0"/>
              <a:buChar char="◊"/>
            </a:pPr>
            <a:endParaRPr lang="en-US" b="1" dirty="0"/>
          </a:p>
          <a:p>
            <a:pPr marL="285750" indent="-285750">
              <a:lnSpc>
                <a:spcPct val="120000"/>
              </a:lnSpc>
              <a:spcAft>
                <a:spcPts val="600"/>
              </a:spcAft>
              <a:buSzPct val="70000"/>
              <a:buFont typeface="Georgia Pro Light" panose="02040302050405020303" pitchFamily="18" charset="0"/>
              <a:buChar char="◊"/>
            </a:pPr>
            <a:r>
              <a:rPr lang="en-US" b="1" dirty="0"/>
              <a:t>Status descriptions explain any delays or schedule variance</a:t>
            </a:r>
          </a:p>
        </p:txBody>
      </p:sp>
      <p:pic>
        <p:nvPicPr>
          <p:cNvPr id="10" name="Picture 9">
            <a:extLst>
              <a:ext uri="{FF2B5EF4-FFF2-40B4-BE49-F238E27FC236}">
                <a16:creationId xmlns:a16="http://schemas.microsoft.com/office/drawing/2014/main" id="{B4CDF5BA-54D5-46C0-53D6-9C4E4AA4A28D}"/>
              </a:ext>
            </a:extLst>
          </p:cNvPr>
          <p:cNvPicPr>
            <a:picLocks noChangeAspect="1"/>
          </p:cNvPicPr>
          <p:nvPr/>
        </p:nvPicPr>
        <p:blipFill>
          <a:blip r:embed="rId5">
            <a:extLst>
              <a:ext uri="{28A0092B-C50C-407E-A947-70E740481C1C}">
                <a14:useLocalDpi xmlns:a14="http://schemas.microsoft.com/office/drawing/2010/main" val="0"/>
              </a:ext>
            </a:extLst>
          </a:blip>
          <a:srcRect t="6107" r="2" b="2"/>
          <a:stretch>
            <a:fillRect/>
          </a:stretch>
        </p:blipFill>
        <p:spPr>
          <a:xfrm>
            <a:off x="6887705" y="2134610"/>
            <a:ext cx="4392385" cy="2474482"/>
          </a:xfrm>
          <a:prstGeom prst="rect">
            <a:avLst/>
          </a:prstGeom>
        </p:spPr>
      </p:pic>
      <p:cxnSp>
        <p:nvCxnSpPr>
          <p:cNvPr id="133" name="Straight Connector 132">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4990" y="6283931"/>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11" name="Recorded Sound">
            <a:hlinkClick r:id="" action="ppaction://media"/>
            <a:extLst>
              <a:ext uri="{FF2B5EF4-FFF2-40B4-BE49-F238E27FC236}">
                <a16:creationId xmlns:a16="http://schemas.microsoft.com/office/drawing/2014/main" id="{7F0694DD-3C58-3AFF-4979-C4F6B20A507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812740" y="553185"/>
            <a:ext cx="609600" cy="609600"/>
          </a:xfrm>
          <a:prstGeom prst="rect">
            <a:avLst/>
          </a:prstGeom>
        </p:spPr>
      </p:pic>
    </p:spTree>
    <p:extLst>
      <p:ext uri="{BB962C8B-B14F-4D97-AF65-F5344CB8AC3E}">
        <p14:creationId xmlns:p14="http://schemas.microsoft.com/office/powerpoint/2010/main" val="3921594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3"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66691432-193B-3541-7806-7D4415E9FDDC}"/>
            </a:ext>
          </a:extLst>
        </p:cNvPr>
        <p:cNvGrpSpPr/>
        <p:nvPr/>
      </p:nvGrpSpPr>
      <p:grpSpPr>
        <a:xfrm>
          <a:off x="0" y="0"/>
          <a:ext cx="0" cy="0"/>
          <a:chOff x="0" y="0"/>
          <a:chExt cx="0" cy="0"/>
        </a:xfrm>
      </p:grpSpPr>
      <p:cxnSp>
        <p:nvCxnSpPr>
          <p:cNvPr id="69" name="Straight Connector 68">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71" name="Rectangle 70">
            <a:extLst>
              <a:ext uri="{FF2B5EF4-FFF2-40B4-BE49-F238E27FC236}">
                <a16:creationId xmlns:a16="http://schemas.microsoft.com/office/drawing/2014/main" id="{F69F96FE-C3F5-4F02-8428-78ADCB975E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descr="Low Angle View Of Clouds In Sky">
            <a:extLst>
              <a:ext uri="{FF2B5EF4-FFF2-40B4-BE49-F238E27FC236}">
                <a16:creationId xmlns:a16="http://schemas.microsoft.com/office/drawing/2014/main" id="{C903B1F3-DD29-3BEE-682E-0E7CD622D80F}"/>
              </a:ext>
            </a:extLst>
          </p:cNvPr>
          <p:cNvPicPr>
            <a:picLocks noChangeAspect="1"/>
          </p:cNvPicPr>
          <p:nvPr/>
        </p:nvPicPr>
        <p:blipFill>
          <a:blip r:embed="rId5"/>
          <a:srcRect t="4689" b="11042"/>
          <a:stretch>
            <a:fillRect/>
          </a:stretch>
        </p:blipFill>
        <p:spPr>
          <a:xfrm>
            <a:off x="21" y="1"/>
            <a:ext cx="12191979" cy="6858000"/>
          </a:xfrm>
          <a:prstGeom prst="rect">
            <a:avLst/>
          </a:prstGeom>
        </p:spPr>
      </p:pic>
      <p:sp>
        <p:nvSpPr>
          <p:cNvPr id="73" name="Rectangle 72">
            <a:extLst>
              <a:ext uri="{FF2B5EF4-FFF2-40B4-BE49-F238E27FC236}">
                <a16:creationId xmlns:a16="http://schemas.microsoft.com/office/drawing/2014/main" id="{F80C6B76-4D7E-4FE2-84E4-C4734B2B4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2" y="1"/>
            <a:ext cx="12191999" cy="3779457"/>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707D57-3440-00A2-D450-9DBA454A9A6E}"/>
              </a:ext>
            </a:extLst>
          </p:cNvPr>
          <p:cNvSpPr>
            <a:spLocks noGrp="1"/>
          </p:cNvSpPr>
          <p:nvPr>
            <p:ph type="title"/>
          </p:nvPr>
        </p:nvSpPr>
        <p:spPr>
          <a:xfrm>
            <a:off x="829876" y="640027"/>
            <a:ext cx="10447724" cy="1030880"/>
          </a:xfrm>
        </p:spPr>
        <p:txBody>
          <a:bodyPr vert="horz" lIns="91440" tIns="45720" rIns="91440" bIns="45720" rtlCol="0" anchor="b">
            <a:normAutofit/>
          </a:bodyPr>
          <a:lstStyle/>
          <a:p>
            <a:pPr defTabSz="914400"/>
            <a:r>
              <a:rPr lang="en-US" sz="4800">
                <a:solidFill>
                  <a:srgbClr val="FFFFFF"/>
                </a:solidFill>
              </a:rPr>
              <a:t> </a:t>
            </a:r>
          </a:p>
        </p:txBody>
      </p:sp>
      <p:cxnSp>
        <p:nvCxnSpPr>
          <p:cNvPr id="75" name="Straight Connector 74">
            <a:extLst>
              <a:ext uri="{FF2B5EF4-FFF2-40B4-BE49-F238E27FC236}">
                <a16:creationId xmlns:a16="http://schemas.microsoft.com/office/drawing/2014/main" id="{16BEECB0-0766-4C59-B86E-5D26B7D8EF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4990" y="1808741"/>
            <a:ext cx="10325101" cy="0"/>
          </a:xfrm>
          <a:prstGeom prst="line">
            <a:avLst/>
          </a:prstGeom>
          <a:ln w="1079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5BF7803-DC7A-826E-2792-3ECD0DA45C17}"/>
              </a:ext>
            </a:extLst>
          </p:cNvPr>
          <p:cNvSpPr txBox="1"/>
          <p:nvPr/>
        </p:nvSpPr>
        <p:spPr>
          <a:xfrm>
            <a:off x="3821792" y="496825"/>
            <a:ext cx="4586512" cy="658642"/>
          </a:xfrm>
          <a:prstGeom prst="rect">
            <a:avLst/>
          </a:prstGeom>
          <a:noFill/>
        </p:spPr>
        <p:txBody>
          <a:bodyPr wrap="none" rtlCol="0">
            <a:spAutoFit/>
          </a:bodyPr>
          <a:lstStyle/>
          <a:p>
            <a:r>
              <a:rPr lang="en-US" sz="3680" b="1" dirty="0"/>
              <a:t>Requirement Analysis</a:t>
            </a:r>
          </a:p>
        </p:txBody>
      </p:sp>
      <p:sp>
        <p:nvSpPr>
          <p:cNvPr id="4" name="TextBox 3">
            <a:extLst>
              <a:ext uri="{FF2B5EF4-FFF2-40B4-BE49-F238E27FC236}">
                <a16:creationId xmlns:a16="http://schemas.microsoft.com/office/drawing/2014/main" id="{E0AD83FC-3AFC-BDD4-02F8-7AC2142887B4}"/>
              </a:ext>
            </a:extLst>
          </p:cNvPr>
          <p:cNvSpPr txBox="1"/>
          <p:nvPr/>
        </p:nvSpPr>
        <p:spPr>
          <a:xfrm>
            <a:off x="829873" y="1452236"/>
            <a:ext cx="5942652" cy="400110"/>
          </a:xfrm>
          <a:prstGeom prst="rect">
            <a:avLst/>
          </a:prstGeom>
          <a:noFill/>
        </p:spPr>
        <p:txBody>
          <a:bodyPr wrap="none" rtlCol="0">
            <a:spAutoFit/>
          </a:bodyPr>
          <a:lstStyle/>
          <a:p>
            <a:pPr marL="285750" indent="-285750">
              <a:buFont typeface="Georgia Pro Light" panose="02040302050405020303" pitchFamily="18" charset="0"/>
              <a:buChar char="◊"/>
            </a:pPr>
            <a:r>
              <a:rPr lang="en-US" sz="2000" b="1" dirty="0"/>
              <a:t>Stakeholders identified and requirements gathered</a:t>
            </a:r>
          </a:p>
        </p:txBody>
      </p:sp>
      <p:sp>
        <p:nvSpPr>
          <p:cNvPr id="5" name="TextBox 4">
            <a:extLst>
              <a:ext uri="{FF2B5EF4-FFF2-40B4-BE49-F238E27FC236}">
                <a16:creationId xmlns:a16="http://schemas.microsoft.com/office/drawing/2014/main" id="{8548850C-0391-3DA4-0AA7-42CC000D4019}"/>
              </a:ext>
            </a:extLst>
          </p:cNvPr>
          <p:cNvSpPr txBox="1"/>
          <p:nvPr/>
        </p:nvSpPr>
        <p:spPr>
          <a:xfrm>
            <a:off x="6651713" y="1473576"/>
            <a:ext cx="5081840" cy="400110"/>
          </a:xfrm>
          <a:prstGeom prst="rect">
            <a:avLst/>
          </a:prstGeom>
          <a:noFill/>
        </p:spPr>
        <p:txBody>
          <a:bodyPr wrap="none" rtlCol="0">
            <a:spAutoFit/>
          </a:bodyPr>
          <a:lstStyle/>
          <a:p>
            <a:pPr marL="285750" indent="-285750">
              <a:buFont typeface="Georgia Pro Light" panose="02040302050405020303" pitchFamily="18" charset="0"/>
              <a:buChar char="◊"/>
            </a:pPr>
            <a:r>
              <a:rPr lang="en-US" sz="2000" b="1" dirty="0"/>
              <a:t>Interviews conducted for in-depth insights</a:t>
            </a:r>
          </a:p>
        </p:txBody>
      </p:sp>
      <p:sp>
        <p:nvSpPr>
          <p:cNvPr id="6" name="TextBox 5">
            <a:extLst>
              <a:ext uri="{FF2B5EF4-FFF2-40B4-BE49-F238E27FC236}">
                <a16:creationId xmlns:a16="http://schemas.microsoft.com/office/drawing/2014/main" id="{595AD738-F0F3-11BB-15C2-07EE96C2321C}"/>
              </a:ext>
            </a:extLst>
          </p:cNvPr>
          <p:cNvSpPr txBox="1"/>
          <p:nvPr/>
        </p:nvSpPr>
        <p:spPr>
          <a:xfrm>
            <a:off x="3031115" y="1987456"/>
            <a:ext cx="6045245" cy="400110"/>
          </a:xfrm>
          <a:prstGeom prst="rect">
            <a:avLst/>
          </a:prstGeom>
          <a:noFill/>
        </p:spPr>
        <p:txBody>
          <a:bodyPr wrap="none" rtlCol="0">
            <a:spAutoFit/>
          </a:bodyPr>
          <a:lstStyle/>
          <a:p>
            <a:pPr marL="285750" indent="-285750">
              <a:buFont typeface="Georgia Pro Light" panose="02040302050405020303" pitchFamily="18" charset="0"/>
              <a:buChar char="◊"/>
            </a:pPr>
            <a:r>
              <a:rPr lang="en-US" sz="2000" b="1" dirty="0"/>
              <a:t>Webpages and branding requirements documented</a:t>
            </a:r>
          </a:p>
        </p:txBody>
      </p:sp>
      <p:pic>
        <p:nvPicPr>
          <p:cNvPr id="8" name="Picture 7">
            <a:extLst>
              <a:ext uri="{FF2B5EF4-FFF2-40B4-BE49-F238E27FC236}">
                <a16:creationId xmlns:a16="http://schemas.microsoft.com/office/drawing/2014/main" id="{4136C656-5162-297D-B80E-D1AD18F543C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3265480"/>
            <a:ext cx="12192000" cy="657180"/>
          </a:xfrm>
          <a:prstGeom prst="rect">
            <a:avLst/>
          </a:prstGeom>
        </p:spPr>
      </p:pic>
      <p:pic>
        <p:nvPicPr>
          <p:cNvPr id="9" name="Recorded Sound">
            <a:hlinkClick r:id="" action="ppaction://media"/>
            <a:extLst>
              <a:ext uri="{FF2B5EF4-FFF2-40B4-BE49-F238E27FC236}">
                <a16:creationId xmlns:a16="http://schemas.microsoft.com/office/drawing/2014/main" id="{1BEEAC70-5BD9-BA52-4D5A-E1418F593B7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021034" y="466235"/>
            <a:ext cx="609600" cy="609600"/>
          </a:xfrm>
          <a:prstGeom prst="rect">
            <a:avLst/>
          </a:prstGeom>
        </p:spPr>
      </p:pic>
    </p:spTree>
    <p:extLst>
      <p:ext uri="{BB962C8B-B14F-4D97-AF65-F5344CB8AC3E}">
        <p14:creationId xmlns:p14="http://schemas.microsoft.com/office/powerpoint/2010/main" val="237869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0832"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9"/>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DC7E9C53-B70C-70F1-0022-77D54D9AF1C7}"/>
            </a:ext>
          </a:extLst>
        </p:cNvPr>
        <p:cNvGrpSpPr/>
        <p:nvPr/>
      </p:nvGrpSpPr>
      <p:grpSpPr>
        <a:xfrm>
          <a:off x="0" y="0"/>
          <a:ext cx="0" cy="0"/>
          <a:chOff x="0" y="0"/>
          <a:chExt cx="0" cy="0"/>
        </a:xfrm>
      </p:grpSpPr>
      <p:cxnSp>
        <p:nvCxnSpPr>
          <p:cNvPr id="69" name="Straight Connector 68">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71" name="Rectangle 70">
            <a:extLst>
              <a:ext uri="{FF2B5EF4-FFF2-40B4-BE49-F238E27FC236}">
                <a16:creationId xmlns:a16="http://schemas.microsoft.com/office/drawing/2014/main" id="{F69F96FE-C3F5-4F02-8428-78ADCB975E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descr="Low Angle View Of Clouds In Sky">
            <a:extLst>
              <a:ext uri="{FF2B5EF4-FFF2-40B4-BE49-F238E27FC236}">
                <a16:creationId xmlns:a16="http://schemas.microsoft.com/office/drawing/2014/main" id="{45C6B6CB-E1E9-E042-AF1A-FE315A555678}"/>
              </a:ext>
            </a:extLst>
          </p:cNvPr>
          <p:cNvPicPr>
            <a:picLocks noChangeAspect="1"/>
          </p:cNvPicPr>
          <p:nvPr/>
        </p:nvPicPr>
        <p:blipFill>
          <a:blip r:embed="rId5"/>
          <a:srcRect t="4689" b="11042"/>
          <a:stretch>
            <a:fillRect/>
          </a:stretch>
        </p:blipFill>
        <p:spPr>
          <a:xfrm>
            <a:off x="-5" y="0"/>
            <a:ext cx="12191979" cy="6858000"/>
          </a:xfrm>
          <a:prstGeom prst="rect">
            <a:avLst/>
          </a:prstGeom>
        </p:spPr>
      </p:pic>
      <p:sp>
        <p:nvSpPr>
          <p:cNvPr id="73" name="Rectangle 72">
            <a:extLst>
              <a:ext uri="{FF2B5EF4-FFF2-40B4-BE49-F238E27FC236}">
                <a16:creationId xmlns:a16="http://schemas.microsoft.com/office/drawing/2014/main" id="{F80C6B76-4D7E-4FE2-84E4-C4734B2B4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2" y="1"/>
            <a:ext cx="12191999" cy="3779457"/>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823B18-BA0D-963D-8437-BCC76E321AB4}"/>
              </a:ext>
            </a:extLst>
          </p:cNvPr>
          <p:cNvSpPr>
            <a:spLocks noGrp="1"/>
          </p:cNvSpPr>
          <p:nvPr>
            <p:ph type="title"/>
          </p:nvPr>
        </p:nvSpPr>
        <p:spPr>
          <a:xfrm>
            <a:off x="829876" y="640027"/>
            <a:ext cx="10447724" cy="1030880"/>
          </a:xfrm>
        </p:spPr>
        <p:txBody>
          <a:bodyPr vert="horz" lIns="91440" tIns="45720" rIns="91440" bIns="45720" rtlCol="0" anchor="b">
            <a:normAutofit/>
          </a:bodyPr>
          <a:lstStyle/>
          <a:p>
            <a:pPr defTabSz="914400"/>
            <a:r>
              <a:rPr lang="en-US" sz="4800">
                <a:solidFill>
                  <a:srgbClr val="FFFFFF"/>
                </a:solidFill>
              </a:rPr>
              <a:t> </a:t>
            </a:r>
          </a:p>
        </p:txBody>
      </p:sp>
      <p:cxnSp>
        <p:nvCxnSpPr>
          <p:cNvPr id="75" name="Straight Connector 74">
            <a:extLst>
              <a:ext uri="{FF2B5EF4-FFF2-40B4-BE49-F238E27FC236}">
                <a16:creationId xmlns:a16="http://schemas.microsoft.com/office/drawing/2014/main" id="{16BEECB0-0766-4C59-B86E-5D26B7D8EF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4990" y="1808741"/>
            <a:ext cx="10325101" cy="0"/>
          </a:xfrm>
          <a:prstGeom prst="line">
            <a:avLst/>
          </a:prstGeom>
          <a:ln w="1079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B8109B8-077D-228C-3D5C-B57436285E55}"/>
              </a:ext>
            </a:extLst>
          </p:cNvPr>
          <p:cNvSpPr txBox="1"/>
          <p:nvPr/>
        </p:nvSpPr>
        <p:spPr>
          <a:xfrm>
            <a:off x="4448647" y="849350"/>
            <a:ext cx="2536272" cy="658642"/>
          </a:xfrm>
          <a:prstGeom prst="rect">
            <a:avLst/>
          </a:prstGeom>
          <a:noFill/>
        </p:spPr>
        <p:txBody>
          <a:bodyPr wrap="none" rtlCol="0">
            <a:spAutoFit/>
          </a:bodyPr>
          <a:lstStyle/>
          <a:p>
            <a:r>
              <a:rPr lang="en-US" sz="3680" b="1" dirty="0"/>
              <a:t>Wireframes</a:t>
            </a:r>
          </a:p>
        </p:txBody>
      </p:sp>
      <p:sp>
        <p:nvSpPr>
          <p:cNvPr id="4" name="TextBox 3">
            <a:extLst>
              <a:ext uri="{FF2B5EF4-FFF2-40B4-BE49-F238E27FC236}">
                <a16:creationId xmlns:a16="http://schemas.microsoft.com/office/drawing/2014/main" id="{6F2E2D74-EB47-F405-03F7-022930D8FC75}"/>
              </a:ext>
            </a:extLst>
          </p:cNvPr>
          <p:cNvSpPr txBox="1"/>
          <p:nvPr/>
        </p:nvSpPr>
        <p:spPr>
          <a:xfrm>
            <a:off x="952498" y="2410241"/>
            <a:ext cx="9528571" cy="2677656"/>
          </a:xfrm>
          <a:prstGeom prst="rect">
            <a:avLst/>
          </a:prstGeom>
          <a:noFill/>
        </p:spPr>
        <p:txBody>
          <a:bodyPr wrap="none" rtlCol="0">
            <a:spAutoFit/>
          </a:bodyPr>
          <a:lstStyle/>
          <a:p>
            <a:pPr marL="285750" indent="-285750">
              <a:buFont typeface="Georgia Pro Light" panose="02040302050405020303" pitchFamily="18" charset="0"/>
              <a:buChar char="◊"/>
            </a:pPr>
            <a:r>
              <a:rPr lang="en-US" sz="2400" b="1" dirty="0"/>
              <a:t>Wireframes created for all main webpages</a:t>
            </a:r>
          </a:p>
          <a:p>
            <a:pPr marL="285750" indent="-285750">
              <a:buFont typeface="Georgia Pro Light" panose="02040302050405020303" pitchFamily="18" charset="0"/>
              <a:buChar char="◊"/>
            </a:pPr>
            <a:endParaRPr lang="en-US" sz="2400" b="1" dirty="0"/>
          </a:p>
          <a:p>
            <a:endParaRPr lang="en-US" sz="2400" b="1" dirty="0"/>
          </a:p>
          <a:p>
            <a:pPr marL="285750" indent="-285750">
              <a:buFont typeface="Georgia Pro Light" panose="02040302050405020303" pitchFamily="18" charset="0"/>
              <a:buChar char="◊"/>
            </a:pPr>
            <a:r>
              <a:rPr lang="en-US" sz="2400" b="1" dirty="0"/>
              <a:t>Layouts approved for navigation, content, and CTAs</a:t>
            </a:r>
          </a:p>
          <a:p>
            <a:pPr marL="285750" indent="-285750">
              <a:buFont typeface="Georgia Pro Light" panose="02040302050405020303" pitchFamily="18" charset="0"/>
              <a:buChar char="◊"/>
            </a:pPr>
            <a:endParaRPr lang="en-US" sz="2400" b="1" dirty="0"/>
          </a:p>
          <a:p>
            <a:endParaRPr lang="en-US" sz="2400" b="1" dirty="0"/>
          </a:p>
          <a:p>
            <a:pPr marL="285750" indent="-285750">
              <a:buFont typeface="Georgia Pro Light" panose="02040302050405020303" pitchFamily="18" charset="0"/>
              <a:buChar char="◊"/>
            </a:pPr>
            <a:r>
              <a:rPr lang="en-US" sz="2400" b="1" dirty="0"/>
              <a:t> Adjustments made based on feedback and downstream dependencies</a:t>
            </a:r>
          </a:p>
        </p:txBody>
      </p:sp>
      <p:pic>
        <p:nvPicPr>
          <p:cNvPr id="5" name="Recorded Sound">
            <a:hlinkClick r:id="" action="ppaction://media"/>
            <a:extLst>
              <a:ext uri="{FF2B5EF4-FFF2-40B4-BE49-F238E27FC236}">
                <a16:creationId xmlns:a16="http://schemas.microsoft.com/office/drawing/2014/main" id="{8E49BD11-ABD8-D525-E0DB-52A5F4645C6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029662" y="588276"/>
            <a:ext cx="609600" cy="609600"/>
          </a:xfrm>
          <a:prstGeom prst="rect">
            <a:avLst/>
          </a:prstGeom>
        </p:spPr>
      </p:pic>
    </p:spTree>
    <p:extLst>
      <p:ext uri="{BB962C8B-B14F-4D97-AF65-F5344CB8AC3E}">
        <p14:creationId xmlns:p14="http://schemas.microsoft.com/office/powerpoint/2010/main" val="2648422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10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D0376A69-C66A-BCDE-D544-21ED9B64E38F}"/>
            </a:ext>
          </a:extLst>
        </p:cNvPr>
        <p:cNvGrpSpPr/>
        <p:nvPr/>
      </p:nvGrpSpPr>
      <p:grpSpPr>
        <a:xfrm>
          <a:off x="0" y="0"/>
          <a:ext cx="0" cy="0"/>
          <a:chOff x="0" y="0"/>
          <a:chExt cx="0" cy="0"/>
        </a:xfrm>
      </p:grpSpPr>
      <p:cxnSp>
        <p:nvCxnSpPr>
          <p:cNvPr id="80" name="Straight Connector 79">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82" name="Rectangle 81">
            <a:extLst>
              <a:ext uri="{FF2B5EF4-FFF2-40B4-BE49-F238E27FC236}">
                <a16:creationId xmlns:a16="http://schemas.microsoft.com/office/drawing/2014/main" id="{98C10BD4-F3F8-4089-8DB0-71FB15FD9B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C939C07-E61C-9336-D1C5-97D7569552C7}"/>
              </a:ext>
            </a:extLst>
          </p:cNvPr>
          <p:cNvSpPr txBox="1"/>
          <p:nvPr/>
        </p:nvSpPr>
        <p:spPr>
          <a:xfrm>
            <a:off x="1701582" y="225685"/>
            <a:ext cx="5750593" cy="1270048"/>
          </a:xfrm>
          <a:prstGeom prst="rect">
            <a:avLst/>
          </a:prstGeom>
        </p:spPr>
        <p:txBody>
          <a:bodyPr vert="horz" lIns="91440" tIns="45720" rIns="91440" bIns="45720" rtlCol="0" anchor="b">
            <a:noAutofit/>
          </a:bodyPr>
          <a:lstStyle/>
          <a:p>
            <a:pPr>
              <a:lnSpc>
                <a:spcPct val="120000"/>
              </a:lnSpc>
              <a:spcBef>
                <a:spcPts val="1000"/>
              </a:spcBef>
              <a:buSzPct val="70000"/>
            </a:pPr>
            <a:r>
              <a:rPr lang="en-US" sz="3680" b="1" cap="all" spc="300" dirty="0">
                <a:solidFill>
                  <a:schemeClr val="tx2"/>
                </a:solidFill>
              </a:rPr>
              <a:t>Visual UI Designs</a:t>
            </a:r>
          </a:p>
        </p:txBody>
      </p:sp>
      <p:cxnSp>
        <p:nvCxnSpPr>
          <p:cNvPr id="84" name="Straight Connector 83">
            <a:extLst>
              <a:ext uri="{FF2B5EF4-FFF2-40B4-BE49-F238E27FC236}">
                <a16:creationId xmlns:a16="http://schemas.microsoft.com/office/drawing/2014/main" id="{76A5D06F-DF26-4A88-BF73-C1B592E66D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500" y="3924728"/>
            <a:ext cx="0" cy="2115714"/>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37FD6311-1AFF-DE87-E5EA-AE4AB378E91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53757" y="0"/>
            <a:ext cx="3038243" cy="6858000"/>
          </a:xfrm>
          <a:prstGeom prst="rect">
            <a:avLst/>
          </a:prstGeom>
        </p:spPr>
      </p:pic>
      <p:sp>
        <p:nvSpPr>
          <p:cNvPr id="10" name="TextBox 9">
            <a:extLst>
              <a:ext uri="{FF2B5EF4-FFF2-40B4-BE49-F238E27FC236}">
                <a16:creationId xmlns:a16="http://schemas.microsoft.com/office/drawing/2014/main" id="{7ECF5BB5-E631-77FA-76F9-1D16FB3931A4}"/>
              </a:ext>
            </a:extLst>
          </p:cNvPr>
          <p:cNvSpPr txBox="1"/>
          <p:nvPr/>
        </p:nvSpPr>
        <p:spPr>
          <a:xfrm>
            <a:off x="1297173" y="4243921"/>
            <a:ext cx="7511993" cy="1631216"/>
          </a:xfrm>
          <a:prstGeom prst="rect">
            <a:avLst/>
          </a:prstGeom>
          <a:noFill/>
        </p:spPr>
        <p:txBody>
          <a:bodyPr wrap="none" rtlCol="0">
            <a:spAutoFit/>
          </a:bodyPr>
          <a:lstStyle/>
          <a:p>
            <a:pPr marL="285750" indent="-285750">
              <a:buFont typeface="Georgia Pro Light" panose="02040302050405020303" pitchFamily="18" charset="0"/>
              <a:buChar char="◊"/>
            </a:pPr>
            <a:r>
              <a:rPr lang="en-US" sz="2000" dirty="0"/>
              <a:t>Homepage, Gallery, Contact, About, Packages/Pricing completed</a:t>
            </a:r>
          </a:p>
          <a:p>
            <a:pPr marL="285750" indent="-285750">
              <a:buFont typeface="Georgia Pro Light" panose="02040302050405020303" pitchFamily="18" charset="0"/>
              <a:buChar char="◊"/>
            </a:pPr>
            <a:endParaRPr lang="en-US" sz="2000" dirty="0"/>
          </a:p>
          <a:p>
            <a:pPr marL="285750" indent="-285750">
              <a:buFont typeface="Georgia Pro Light" panose="02040302050405020303" pitchFamily="18" charset="0"/>
              <a:buChar char="◊"/>
            </a:pPr>
            <a:r>
              <a:rPr lang="en-US" sz="2000" dirty="0"/>
              <a:t>Cart, Testimonials/Reviews, and Terms &amp; Privacy in progress</a:t>
            </a:r>
          </a:p>
          <a:p>
            <a:pPr marL="285750" indent="-285750">
              <a:buFont typeface="Georgia Pro Light" panose="02040302050405020303" pitchFamily="18" charset="0"/>
              <a:buChar char="◊"/>
            </a:pPr>
            <a:endParaRPr lang="en-US" sz="2000" dirty="0"/>
          </a:p>
          <a:p>
            <a:pPr marL="285750" indent="-285750">
              <a:buFont typeface="Georgia Pro Light" panose="02040302050405020303" pitchFamily="18" charset="0"/>
              <a:buChar char="◊"/>
            </a:pPr>
            <a:r>
              <a:rPr lang="en-US" sz="2000" dirty="0"/>
              <a:t>Style guide initiated for consistent branding</a:t>
            </a:r>
          </a:p>
        </p:txBody>
      </p:sp>
      <p:pic>
        <p:nvPicPr>
          <p:cNvPr id="11" name="Recorded Sound">
            <a:hlinkClick r:id="" action="ppaction://media"/>
            <a:extLst>
              <a:ext uri="{FF2B5EF4-FFF2-40B4-BE49-F238E27FC236}">
                <a16:creationId xmlns:a16="http://schemas.microsoft.com/office/drawing/2014/main" id="{8566DF93-D23D-CA59-77CC-3C3441BBC3E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99605" y="488251"/>
            <a:ext cx="609600" cy="609600"/>
          </a:xfrm>
          <a:prstGeom prst="rect">
            <a:avLst/>
          </a:prstGeom>
        </p:spPr>
      </p:pic>
    </p:spTree>
    <p:extLst>
      <p:ext uri="{BB962C8B-B14F-4D97-AF65-F5344CB8AC3E}">
        <p14:creationId xmlns:p14="http://schemas.microsoft.com/office/powerpoint/2010/main" val="3584395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54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DAEDD85D-D49A-F15A-81F7-ECF4CCC0D7AB}"/>
            </a:ext>
          </a:extLst>
        </p:cNvPr>
        <p:cNvGrpSpPr/>
        <p:nvPr/>
      </p:nvGrpSpPr>
      <p:grpSpPr>
        <a:xfrm>
          <a:off x="0" y="0"/>
          <a:ext cx="0" cy="0"/>
          <a:chOff x="0" y="0"/>
          <a:chExt cx="0" cy="0"/>
        </a:xfrm>
      </p:grpSpPr>
      <p:cxnSp>
        <p:nvCxnSpPr>
          <p:cNvPr id="69" name="Straight Connector 68">
            <a:extLst>
              <a:ext uri="{FF2B5EF4-FFF2-40B4-BE49-F238E27FC236}">
                <a16:creationId xmlns:a16="http://schemas.microsoft.com/office/drawing/2014/main" id="{075C1156-D650-4DEC-1A2B-8EBEDAB0BC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71" name="Rectangle 70">
            <a:extLst>
              <a:ext uri="{FF2B5EF4-FFF2-40B4-BE49-F238E27FC236}">
                <a16:creationId xmlns:a16="http://schemas.microsoft.com/office/drawing/2014/main" id="{B46BBA92-35D7-DABD-8EFC-F042AECB0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E897470D-2BF2-3AC3-623C-85240014E8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2" y="1"/>
            <a:ext cx="12191999" cy="3779457"/>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09E616-0B48-0C71-5003-A55A56F5849C}"/>
              </a:ext>
            </a:extLst>
          </p:cNvPr>
          <p:cNvSpPr>
            <a:spLocks noGrp="1"/>
          </p:cNvSpPr>
          <p:nvPr>
            <p:ph type="title"/>
          </p:nvPr>
        </p:nvSpPr>
        <p:spPr>
          <a:xfrm>
            <a:off x="829876" y="640027"/>
            <a:ext cx="10447724" cy="1030880"/>
          </a:xfrm>
        </p:spPr>
        <p:txBody>
          <a:bodyPr vert="horz" lIns="91440" tIns="45720" rIns="91440" bIns="45720" rtlCol="0" anchor="b">
            <a:normAutofit/>
          </a:bodyPr>
          <a:lstStyle/>
          <a:p>
            <a:pPr defTabSz="914400"/>
            <a:r>
              <a:rPr lang="en-US" sz="4800">
                <a:solidFill>
                  <a:srgbClr val="FFFFFF"/>
                </a:solidFill>
              </a:rPr>
              <a:t> </a:t>
            </a:r>
          </a:p>
        </p:txBody>
      </p:sp>
      <p:cxnSp>
        <p:nvCxnSpPr>
          <p:cNvPr id="75" name="Straight Connector 74">
            <a:extLst>
              <a:ext uri="{FF2B5EF4-FFF2-40B4-BE49-F238E27FC236}">
                <a16:creationId xmlns:a16="http://schemas.microsoft.com/office/drawing/2014/main" id="{48E2F4B2-9D71-CAE7-3A1A-45899A4EC3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4990" y="1808741"/>
            <a:ext cx="10325101" cy="0"/>
          </a:xfrm>
          <a:prstGeom prst="line">
            <a:avLst/>
          </a:prstGeom>
          <a:ln w="10795">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A6BD9C0D-5B38-C050-66A4-0B9D83C0FB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5" name="TextBox 4">
            <a:extLst>
              <a:ext uri="{FF2B5EF4-FFF2-40B4-BE49-F238E27FC236}">
                <a16:creationId xmlns:a16="http://schemas.microsoft.com/office/drawing/2014/main" id="{14C1B278-0530-E221-7699-B474B5A14D10}"/>
              </a:ext>
            </a:extLst>
          </p:cNvPr>
          <p:cNvSpPr txBox="1"/>
          <p:nvPr/>
        </p:nvSpPr>
        <p:spPr>
          <a:xfrm>
            <a:off x="3443483" y="1410503"/>
            <a:ext cx="5343129" cy="658642"/>
          </a:xfrm>
          <a:prstGeom prst="rect">
            <a:avLst/>
          </a:prstGeom>
          <a:noFill/>
        </p:spPr>
        <p:txBody>
          <a:bodyPr wrap="none" rtlCol="0">
            <a:spAutoFit/>
          </a:bodyPr>
          <a:lstStyle/>
          <a:p>
            <a:r>
              <a:rPr lang="en-US" sz="3680" b="1"/>
              <a:t>UI Development Progress</a:t>
            </a:r>
            <a:endParaRPr lang="en-US" sz="3680" b="1" dirty="0"/>
          </a:p>
        </p:txBody>
      </p:sp>
      <p:sp>
        <p:nvSpPr>
          <p:cNvPr id="6" name="TextBox 5">
            <a:extLst>
              <a:ext uri="{FF2B5EF4-FFF2-40B4-BE49-F238E27FC236}">
                <a16:creationId xmlns:a16="http://schemas.microsoft.com/office/drawing/2014/main" id="{BB70245D-CAD0-71D2-A1AA-C9F6D0C4A3CD}"/>
              </a:ext>
            </a:extLst>
          </p:cNvPr>
          <p:cNvSpPr txBox="1"/>
          <p:nvPr/>
        </p:nvSpPr>
        <p:spPr>
          <a:xfrm>
            <a:off x="414665" y="2172120"/>
            <a:ext cx="3327991" cy="707886"/>
          </a:xfrm>
          <a:prstGeom prst="rect">
            <a:avLst/>
          </a:prstGeom>
          <a:noFill/>
        </p:spPr>
        <p:txBody>
          <a:bodyPr wrap="square" rtlCol="0">
            <a:spAutoFit/>
          </a:bodyPr>
          <a:lstStyle/>
          <a:p>
            <a:pPr marL="285750" indent="-285750">
              <a:buFont typeface="Georgia Pro Light" panose="02040302050405020303" pitchFamily="18" charset="0"/>
              <a:buChar char="◊"/>
            </a:pPr>
            <a:r>
              <a:rPr lang="en-US" sz="2000" b="1" dirty="0"/>
              <a:t>Core UI pages implemented</a:t>
            </a:r>
          </a:p>
        </p:txBody>
      </p:sp>
      <p:sp>
        <p:nvSpPr>
          <p:cNvPr id="7" name="TextBox 6">
            <a:extLst>
              <a:ext uri="{FF2B5EF4-FFF2-40B4-BE49-F238E27FC236}">
                <a16:creationId xmlns:a16="http://schemas.microsoft.com/office/drawing/2014/main" id="{B372847C-DAFB-CEE3-2097-571B344A5B0F}"/>
              </a:ext>
            </a:extLst>
          </p:cNvPr>
          <p:cNvSpPr txBox="1"/>
          <p:nvPr/>
        </p:nvSpPr>
        <p:spPr>
          <a:xfrm>
            <a:off x="414664" y="3135140"/>
            <a:ext cx="3028819" cy="707886"/>
          </a:xfrm>
          <a:prstGeom prst="rect">
            <a:avLst/>
          </a:prstGeom>
          <a:noFill/>
        </p:spPr>
        <p:txBody>
          <a:bodyPr wrap="square" rtlCol="0">
            <a:spAutoFit/>
          </a:bodyPr>
          <a:lstStyle/>
          <a:p>
            <a:pPr marL="285750" indent="-285750">
              <a:buFont typeface="Georgia Pro Light" panose="02040302050405020303" pitchFamily="18" charset="0"/>
              <a:buChar char="◊"/>
            </a:pPr>
            <a:r>
              <a:rPr lang="en-US" sz="2000" b="1" dirty="0"/>
              <a:t>Bookings page completed</a:t>
            </a:r>
          </a:p>
        </p:txBody>
      </p:sp>
      <p:sp>
        <p:nvSpPr>
          <p:cNvPr id="8" name="TextBox 7">
            <a:extLst>
              <a:ext uri="{FF2B5EF4-FFF2-40B4-BE49-F238E27FC236}">
                <a16:creationId xmlns:a16="http://schemas.microsoft.com/office/drawing/2014/main" id="{82842491-B1FC-DA75-17B7-274AA651F3B8}"/>
              </a:ext>
            </a:extLst>
          </p:cNvPr>
          <p:cNvSpPr txBox="1"/>
          <p:nvPr/>
        </p:nvSpPr>
        <p:spPr>
          <a:xfrm>
            <a:off x="414663" y="3980861"/>
            <a:ext cx="3028819" cy="1015663"/>
          </a:xfrm>
          <a:prstGeom prst="rect">
            <a:avLst/>
          </a:prstGeom>
          <a:noFill/>
        </p:spPr>
        <p:txBody>
          <a:bodyPr wrap="square" rtlCol="0">
            <a:spAutoFit/>
          </a:bodyPr>
          <a:lstStyle/>
          <a:p>
            <a:pPr marL="285750" indent="-285750">
              <a:buFont typeface="Georgia Pro Light" panose="02040302050405020303" pitchFamily="18" charset="0"/>
              <a:buChar char="◊"/>
            </a:pPr>
            <a:r>
              <a:rPr lang="en-US" sz="2000" b="1" dirty="0"/>
              <a:t>Testimonials/Reviews, Terms &amp; Privacy pending</a:t>
            </a:r>
          </a:p>
        </p:txBody>
      </p:sp>
      <p:sp>
        <p:nvSpPr>
          <p:cNvPr id="9" name="TextBox 8">
            <a:extLst>
              <a:ext uri="{FF2B5EF4-FFF2-40B4-BE49-F238E27FC236}">
                <a16:creationId xmlns:a16="http://schemas.microsoft.com/office/drawing/2014/main" id="{5FBCCF91-6463-0624-33E1-7CD50275DC2C}"/>
              </a:ext>
            </a:extLst>
          </p:cNvPr>
          <p:cNvSpPr txBox="1"/>
          <p:nvPr/>
        </p:nvSpPr>
        <p:spPr>
          <a:xfrm>
            <a:off x="414665" y="5134359"/>
            <a:ext cx="3028817" cy="1015663"/>
          </a:xfrm>
          <a:prstGeom prst="rect">
            <a:avLst/>
          </a:prstGeom>
          <a:noFill/>
        </p:spPr>
        <p:txBody>
          <a:bodyPr wrap="square" rtlCol="0">
            <a:spAutoFit/>
          </a:bodyPr>
          <a:lstStyle/>
          <a:p>
            <a:pPr marL="285750" indent="-285750">
              <a:buFont typeface="Georgia Pro Light" panose="02040302050405020303" pitchFamily="18" charset="0"/>
              <a:buChar char="◊"/>
            </a:pPr>
            <a:r>
              <a:rPr lang="en-US" sz="2000" b="1" dirty="0"/>
              <a:t>Development tracked against WBS with color-coded progress</a:t>
            </a:r>
          </a:p>
        </p:txBody>
      </p:sp>
      <p:pic>
        <p:nvPicPr>
          <p:cNvPr id="10" name="Recorded Sound">
            <a:hlinkClick r:id="" action="ppaction://media"/>
            <a:extLst>
              <a:ext uri="{FF2B5EF4-FFF2-40B4-BE49-F238E27FC236}">
                <a16:creationId xmlns:a16="http://schemas.microsoft.com/office/drawing/2014/main" id="{F0C1061A-AA86-1501-E33F-74B0D452230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527080" y="973971"/>
            <a:ext cx="609600" cy="609600"/>
          </a:xfrm>
          <a:prstGeom prst="rect">
            <a:avLst/>
          </a:prstGeom>
        </p:spPr>
      </p:pic>
    </p:spTree>
    <p:extLst>
      <p:ext uri="{BB962C8B-B14F-4D97-AF65-F5344CB8AC3E}">
        <p14:creationId xmlns:p14="http://schemas.microsoft.com/office/powerpoint/2010/main" val="1903913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593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10"/>
                </p:tgtEl>
              </p:cMediaNode>
            </p:audio>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05294A55-B423-85C7-DD2C-564294C3055F}"/>
            </a:ext>
          </a:extLst>
        </p:cNvPr>
        <p:cNvGrpSpPr/>
        <p:nvPr/>
      </p:nvGrpSpPr>
      <p:grpSpPr>
        <a:xfrm>
          <a:off x="0" y="0"/>
          <a:ext cx="0" cy="0"/>
          <a:chOff x="0" y="0"/>
          <a:chExt cx="0" cy="0"/>
        </a:xfrm>
      </p:grpSpPr>
      <p:cxnSp>
        <p:nvCxnSpPr>
          <p:cNvPr id="69" name="Straight Connector 68">
            <a:extLst>
              <a:ext uri="{FF2B5EF4-FFF2-40B4-BE49-F238E27FC236}">
                <a16:creationId xmlns:a16="http://schemas.microsoft.com/office/drawing/2014/main" id="{A1EEFE38-B5B7-0266-8068-B2C8118F50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71" name="Rectangle 70">
            <a:extLst>
              <a:ext uri="{FF2B5EF4-FFF2-40B4-BE49-F238E27FC236}">
                <a16:creationId xmlns:a16="http://schemas.microsoft.com/office/drawing/2014/main" id="{BA7CED57-83C4-0165-9BA1-D75EBA658E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descr="Low Angle View Of Clouds In Sky">
            <a:extLst>
              <a:ext uri="{FF2B5EF4-FFF2-40B4-BE49-F238E27FC236}">
                <a16:creationId xmlns:a16="http://schemas.microsoft.com/office/drawing/2014/main" id="{B83B697D-8B82-F1FA-F49E-4780535C9A5B}"/>
              </a:ext>
            </a:extLst>
          </p:cNvPr>
          <p:cNvPicPr>
            <a:picLocks noChangeAspect="1"/>
          </p:cNvPicPr>
          <p:nvPr/>
        </p:nvPicPr>
        <p:blipFill>
          <a:blip r:embed="rId5"/>
          <a:srcRect t="4689" b="11042"/>
          <a:stretch>
            <a:fillRect/>
          </a:stretch>
        </p:blipFill>
        <p:spPr>
          <a:xfrm>
            <a:off x="21" y="1"/>
            <a:ext cx="12191979" cy="6858000"/>
          </a:xfrm>
          <a:prstGeom prst="rect">
            <a:avLst/>
          </a:prstGeom>
        </p:spPr>
      </p:pic>
      <p:sp>
        <p:nvSpPr>
          <p:cNvPr id="73" name="Rectangle 72">
            <a:extLst>
              <a:ext uri="{FF2B5EF4-FFF2-40B4-BE49-F238E27FC236}">
                <a16:creationId xmlns:a16="http://schemas.microsoft.com/office/drawing/2014/main" id="{C4143970-3EE8-0221-198B-EECCAD6D30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2" y="1"/>
            <a:ext cx="12191999" cy="3779457"/>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55AAEE-1191-59A9-ABD0-9406DC3755E3}"/>
              </a:ext>
            </a:extLst>
          </p:cNvPr>
          <p:cNvSpPr>
            <a:spLocks noGrp="1"/>
          </p:cNvSpPr>
          <p:nvPr>
            <p:ph type="title"/>
          </p:nvPr>
        </p:nvSpPr>
        <p:spPr>
          <a:xfrm>
            <a:off x="829876" y="640027"/>
            <a:ext cx="10447724" cy="1030880"/>
          </a:xfrm>
        </p:spPr>
        <p:txBody>
          <a:bodyPr vert="horz" lIns="91440" tIns="45720" rIns="91440" bIns="45720" rtlCol="0" anchor="b">
            <a:normAutofit/>
          </a:bodyPr>
          <a:lstStyle/>
          <a:p>
            <a:pPr defTabSz="914400"/>
            <a:r>
              <a:rPr lang="en-US" sz="4800">
                <a:solidFill>
                  <a:srgbClr val="FFFFFF"/>
                </a:solidFill>
              </a:rPr>
              <a:t> </a:t>
            </a:r>
          </a:p>
        </p:txBody>
      </p:sp>
      <p:cxnSp>
        <p:nvCxnSpPr>
          <p:cNvPr id="75" name="Straight Connector 74">
            <a:extLst>
              <a:ext uri="{FF2B5EF4-FFF2-40B4-BE49-F238E27FC236}">
                <a16:creationId xmlns:a16="http://schemas.microsoft.com/office/drawing/2014/main" id="{C82D8F3E-FB6C-8BAD-1171-1BF760FCE4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4990" y="1808741"/>
            <a:ext cx="10325101" cy="0"/>
          </a:xfrm>
          <a:prstGeom prst="line">
            <a:avLst/>
          </a:prstGeom>
          <a:ln w="1079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5422C70-A69B-989A-CF43-E271DFBA31C9}"/>
              </a:ext>
            </a:extLst>
          </p:cNvPr>
          <p:cNvSpPr txBox="1"/>
          <p:nvPr/>
        </p:nvSpPr>
        <p:spPr>
          <a:xfrm>
            <a:off x="5222816" y="1033648"/>
            <a:ext cx="1784463" cy="658642"/>
          </a:xfrm>
          <a:prstGeom prst="rect">
            <a:avLst/>
          </a:prstGeom>
          <a:noFill/>
        </p:spPr>
        <p:txBody>
          <a:bodyPr wrap="none" rtlCol="0">
            <a:spAutoFit/>
          </a:bodyPr>
          <a:lstStyle/>
          <a:p>
            <a:r>
              <a:rPr lang="en-US" sz="3680" b="1" dirty="0"/>
              <a:t>Testing </a:t>
            </a:r>
          </a:p>
        </p:txBody>
      </p:sp>
      <p:sp>
        <p:nvSpPr>
          <p:cNvPr id="4" name="TextBox 3">
            <a:extLst>
              <a:ext uri="{FF2B5EF4-FFF2-40B4-BE49-F238E27FC236}">
                <a16:creationId xmlns:a16="http://schemas.microsoft.com/office/drawing/2014/main" id="{E3465E57-727E-FAC1-A6E9-A655C99F1943}"/>
              </a:ext>
            </a:extLst>
          </p:cNvPr>
          <p:cNvSpPr txBox="1"/>
          <p:nvPr/>
        </p:nvSpPr>
        <p:spPr>
          <a:xfrm>
            <a:off x="952498" y="2510151"/>
            <a:ext cx="8629285" cy="1938992"/>
          </a:xfrm>
          <a:prstGeom prst="rect">
            <a:avLst/>
          </a:prstGeom>
          <a:noFill/>
        </p:spPr>
        <p:txBody>
          <a:bodyPr wrap="none" rtlCol="0">
            <a:spAutoFit/>
          </a:bodyPr>
          <a:lstStyle/>
          <a:p>
            <a:pPr marL="285750" indent="-285750">
              <a:buFont typeface="Georgia Pro Light" panose="02040302050405020303" pitchFamily="18" charset="0"/>
              <a:buChar char="◊"/>
            </a:pPr>
            <a:r>
              <a:rPr lang="en-US" sz="2400" b="1" dirty="0"/>
              <a:t>User-interface testing on completed pages</a:t>
            </a:r>
          </a:p>
          <a:p>
            <a:pPr marL="285750" indent="-285750">
              <a:buFont typeface="Georgia Pro Light" panose="02040302050405020303" pitchFamily="18" charset="0"/>
              <a:buChar char="◊"/>
            </a:pPr>
            <a:endParaRPr lang="en-US" sz="2400" b="1" dirty="0"/>
          </a:p>
          <a:p>
            <a:pPr marL="285750" indent="-285750">
              <a:buFont typeface="Georgia Pro Light" panose="02040302050405020303" pitchFamily="18" charset="0"/>
              <a:buChar char="◊"/>
            </a:pPr>
            <a:r>
              <a:rPr lang="en-US" sz="2400" b="1" dirty="0"/>
              <a:t>Bug fixes and layout adjustments applied</a:t>
            </a:r>
          </a:p>
          <a:p>
            <a:pPr marL="285750" indent="-285750">
              <a:buFont typeface="Georgia Pro Light" panose="02040302050405020303" pitchFamily="18" charset="0"/>
              <a:buChar char="◊"/>
            </a:pPr>
            <a:endParaRPr lang="en-US" sz="2400" b="1" dirty="0"/>
          </a:p>
          <a:p>
            <a:pPr marL="285750" indent="-285750">
              <a:buFont typeface="Georgia Pro Light" panose="02040302050405020303" pitchFamily="18" charset="0"/>
              <a:buChar char="◊"/>
            </a:pPr>
            <a:r>
              <a:rPr lang="en-US" sz="2400" b="1" dirty="0"/>
              <a:t>Ensuring functionality, responsiveness, and design compliance</a:t>
            </a:r>
          </a:p>
        </p:txBody>
      </p:sp>
      <p:pic>
        <p:nvPicPr>
          <p:cNvPr id="5" name="Recorded Sound">
            <a:hlinkClick r:id="" action="ppaction://media"/>
            <a:extLst>
              <a:ext uri="{FF2B5EF4-FFF2-40B4-BE49-F238E27FC236}">
                <a16:creationId xmlns:a16="http://schemas.microsoft.com/office/drawing/2014/main" id="{516E6796-FB19-F599-D9E9-D3A39D4C851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495647" y="719352"/>
            <a:ext cx="609600" cy="609600"/>
          </a:xfrm>
          <a:prstGeom prst="rect">
            <a:avLst/>
          </a:prstGeom>
        </p:spPr>
      </p:pic>
    </p:spTree>
    <p:extLst>
      <p:ext uri="{BB962C8B-B14F-4D97-AF65-F5344CB8AC3E}">
        <p14:creationId xmlns:p14="http://schemas.microsoft.com/office/powerpoint/2010/main" val="73807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950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6BA1F61C-C42D-80FA-1532-925F382C76BE}"/>
            </a:ext>
          </a:extLst>
        </p:cNvPr>
        <p:cNvGrpSpPr/>
        <p:nvPr/>
      </p:nvGrpSpPr>
      <p:grpSpPr>
        <a:xfrm>
          <a:off x="0" y="0"/>
          <a:ext cx="0" cy="0"/>
          <a:chOff x="0" y="0"/>
          <a:chExt cx="0" cy="0"/>
        </a:xfrm>
      </p:grpSpPr>
      <p:cxnSp>
        <p:nvCxnSpPr>
          <p:cNvPr id="69" name="Straight Connector 68">
            <a:extLst>
              <a:ext uri="{FF2B5EF4-FFF2-40B4-BE49-F238E27FC236}">
                <a16:creationId xmlns:a16="http://schemas.microsoft.com/office/drawing/2014/main" id="{109C6E5C-A211-191B-A007-297D7C9D04E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71" name="Rectangle 70">
            <a:extLst>
              <a:ext uri="{FF2B5EF4-FFF2-40B4-BE49-F238E27FC236}">
                <a16:creationId xmlns:a16="http://schemas.microsoft.com/office/drawing/2014/main" id="{5C24743E-8F50-A348-2A2A-6B054A78BE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descr="Low Angle View Of Clouds In Sky">
            <a:extLst>
              <a:ext uri="{FF2B5EF4-FFF2-40B4-BE49-F238E27FC236}">
                <a16:creationId xmlns:a16="http://schemas.microsoft.com/office/drawing/2014/main" id="{74D196B3-B47F-EA5D-BF2F-A42F525C92FF}"/>
              </a:ext>
            </a:extLst>
          </p:cNvPr>
          <p:cNvPicPr>
            <a:picLocks noChangeAspect="1"/>
          </p:cNvPicPr>
          <p:nvPr/>
        </p:nvPicPr>
        <p:blipFill>
          <a:blip r:embed="rId5"/>
          <a:srcRect t="4689" b="11042"/>
          <a:stretch>
            <a:fillRect/>
          </a:stretch>
        </p:blipFill>
        <p:spPr>
          <a:xfrm>
            <a:off x="21" y="1"/>
            <a:ext cx="12191979" cy="6858000"/>
          </a:xfrm>
          <a:prstGeom prst="rect">
            <a:avLst/>
          </a:prstGeom>
        </p:spPr>
      </p:pic>
      <p:sp>
        <p:nvSpPr>
          <p:cNvPr id="73" name="Rectangle 72">
            <a:extLst>
              <a:ext uri="{FF2B5EF4-FFF2-40B4-BE49-F238E27FC236}">
                <a16:creationId xmlns:a16="http://schemas.microsoft.com/office/drawing/2014/main" id="{F927B7CF-71B4-8ABD-5283-2A7D902EE7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2" y="1"/>
            <a:ext cx="12191999" cy="3779457"/>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AF2C9D-E308-1705-48BA-7BCB6B30639F}"/>
              </a:ext>
            </a:extLst>
          </p:cNvPr>
          <p:cNvSpPr>
            <a:spLocks noGrp="1"/>
          </p:cNvSpPr>
          <p:nvPr>
            <p:ph type="title"/>
          </p:nvPr>
        </p:nvSpPr>
        <p:spPr>
          <a:xfrm>
            <a:off x="829876" y="640027"/>
            <a:ext cx="10447724" cy="1030880"/>
          </a:xfrm>
        </p:spPr>
        <p:txBody>
          <a:bodyPr vert="horz" lIns="91440" tIns="45720" rIns="91440" bIns="45720" rtlCol="0" anchor="b">
            <a:normAutofit/>
          </a:bodyPr>
          <a:lstStyle/>
          <a:p>
            <a:pPr defTabSz="914400"/>
            <a:r>
              <a:rPr lang="en-US" sz="4800">
                <a:solidFill>
                  <a:srgbClr val="FFFFFF"/>
                </a:solidFill>
              </a:rPr>
              <a:t> </a:t>
            </a:r>
          </a:p>
        </p:txBody>
      </p:sp>
      <p:cxnSp>
        <p:nvCxnSpPr>
          <p:cNvPr id="75" name="Straight Connector 74">
            <a:extLst>
              <a:ext uri="{FF2B5EF4-FFF2-40B4-BE49-F238E27FC236}">
                <a16:creationId xmlns:a16="http://schemas.microsoft.com/office/drawing/2014/main" id="{EDC2074F-8060-7BBF-5DC7-1C77DD6E30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4990" y="1808741"/>
            <a:ext cx="10325101" cy="0"/>
          </a:xfrm>
          <a:prstGeom prst="line">
            <a:avLst/>
          </a:prstGeom>
          <a:ln w="1079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FE98FCE-7EB3-3C99-0F6D-B7BCAF075CCC}"/>
              </a:ext>
            </a:extLst>
          </p:cNvPr>
          <p:cNvSpPr txBox="1"/>
          <p:nvPr/>
        </p:nvSpPr>
        <p:spPr>
          <a:xfrm>
            <a:off x="3454308" y="1059798"/>
            <a:ext cx="5198859" cy="658642"/>
          </a:xfrm>
          <a:prstGeom prst="rect">
            <a:avLst/>
          </a:prstGeom>
          <a:noFill/>
        </p:spPr>
        <p:txBody>
          <a:bodyPr wrap="none" rtlCol="0">
            <a:spAutoFit/>
          </a:bodyPr>
          <a:lstStyle/>
          <a:p>
            <a:r>
              <a:rPr lang="en-US" sz="3680" b="1" dirty="0"/>
              <a:t>Challenges and Solutions</a:t>
            </a:r>
          </a:p>
        </p:txBody>
      </p:sp>
      <p:sp>
        <p:nvSpPr>
          <p:cNvPr id="4" name="TextBox 3">
            <a:extLst>
              <a:ext uri="{FF2B5EF4-FFF2-40B4-BE49-F238E27FC236}">
                <a16:creationId xmlns:a16="http://schemas.microsoft.com/office/drawing/2014/main" id="{29A259F0-B091-46B7-1C35-A89AF99DDE84}"/>
              </a:ext>
            </a:extLst>
          </p:cNvPr>
          <p:cNvSpPr txBox="1"/>
          <p:nvPr/>
        </p:nvSpPr>
        <p:spPr>
          <a:xfrm>
            <a:off x="952498" y="2510151"/>
            <a:ext cx="8289449" cy="1938992"/>
          </a:xfrm>
          <a:prstGeom prst="rect">
            <a:avLst/>
          </a:prstGeom>
          <a:noFill/>
        </p:spPr>
        <p:txBody>
          <a:bodyPr wrap="none" rtlCol="0">
            <a:spAutoFit/>
          </a:bodyPr>
          <a:lstStyle/>
          <a:p>
            <a:pPr marL="285750" indent="-285750">
              <a:buFont typeface="Georgia Pro Light" panose="02040302050405020303" pitchFamily="18" charset="0"/>
              <a:buChar char="◊"/>
            </a:pPr>
            <a:r>
              <a:rPr lang="en-US" sz="2400" b="1" dirty="0"/>
              <a:t>Some UI designs were completed behind schedule</a:t>
            </a:r>
          </a:p>
          <a:p>
            <a:pPr marL="285750" indent="-285750">
              <a:buFont typeface="Georgia Pro Light" panose="02040302050405020303" pitchFamily="18" charset="0"/>
              <a:buChar char="◊"/>
            </a:pPr>
            <a:endParaRPr lang="en-US" sz="2400" b="1" dirty="0"/>
          </a:p>
          <a:p>
            <a:pPr marL="285750" indent="-285750">
              <a:buFont typeface="Georgia Pro Light" panose="02040302050405020303" pitchFamily="18" charset="0"/>
              <a:buChar char="◊"/>
            </a:pPr>
            <a:r>
              <a:rPr lang="en-US" sz="2400" b="1" dirty="0"/>
              <a:t> Short-duration tasks extended due to dependencies</a:t>
            </a:r>
          </a:p>
          <a:p>
            <a:pPr marL="285750" indent="-285750">
              <a:buFont typeface="Georgia Pro Light" panose="02040302050405020303" pitchFamily="18" charset="0"/>
              <a:buChar char="◊"/>
            </a:pPr>
            <a:endParaRPr lang="en-US" sz="2400" b="1" dirty="0"/>
          </a:p>
          <a:p>
            <a:pPr marL="285750" indent="-285750">
              <a:buFont typeface="Georgia Pro Light" panose="02040302050405020303" pitchFamily="18" charset="0"/>
              <a:buChar char="◊"/>
            </a:pPr>
            <a:r>
              <a:rPr lang="en-US" sz="2400" b="1" dirty="0"/>
              <a:t>Proactive adjustments minimized impact on overall timeline</a:t>
            </a:r>
          </a:p>
        </p:txBody>
      </p:sp>
      <p:pic>
        <p:nvPicPr>
          <p:cNvPr id="5" name="Recorded Sound">
            <a:hlinkClick r:id="" action="ppaction://media"/>
            <a:extLst>
              <a:ext uri="{FF2B5EF4-FFF2-40B4-BE49-F238E27FC236}">
                <a16:creationId xmlns:a16="http://schemas.microsoft.com/office/drawing/2014/main" id="{CB967DB6-997B-8766-2ED2-B0F6D689BB9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7692" y="693962"/>
            <a:ext cx="609600" cy="609600"/>
          </a:xfrm>
          <a:prstGeom prst="rect">
            <a:avLst/>
          </a:prstGeom>
        </p:spPr>
      </p:pic>
    </p:spTree>
    <p:extLst>
      <p:ext uri="{BB962C8B-B14F-4D97-AF65-F5344CB8AC3E}">
        <p14:creationId xmlns:p14="http://schemas.microsoft.com/office/powerpoint/2010/main" val="2238451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931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theme/theme1.xml><?xml version="1.0" encoding="utf-8"?>
<a:theme xmlns:a="http://schemas.openxmlformats.org/drawingml/2006/main" name="VaultVTI">
  <a:themeElements>
    <a:clrScheme name="archway">
      <a:dk1>
        <a:sysClr val="windowText" lastClr="000000"/>
      </a:dk1>
      <a:lt1>
        <a:sysClr val="window" lastClr="FFFFFF"/>
      </a:lt1>
      <a:dk2>
        <a:srgbClr val="262626"/>
      </a:dk2>
      <a:lt2>
        <a:srgbClr val="CCC9C2"/>
      </a:lt2>
      <a:accent1>
        <a:srgbClr val="A85E3E"/>
      </a:accent1>
      <a:accent2>
        <a:srgbClr val="C3743C"/>
      </a:accent2>
      <a:accent3>
        <a:srgbClr val="CF6749"/>
      </a:accent3>
      <a:accent4>
        <a:srgbClr val="7D8B71"/>
      </a:accent4>
      <a:accent5>
        <a:srgbClr val="A37A59"/>
      </a:accent5>
      <a:accent6>
        <a:srgbClr val="AB8244"/>
      </a:accent6>
      <a:hlink>
        <a:srgbClr val="B94F31"/>
      </a:hlink>
      <a:folHlink>
        <a:srgbClr val="667458"/>
      </a:folHlink>
    </a:clrScheme>
    <a:fontScheme name="Custom 5">
      <a:majorFont>
        <a:latin typeface="Georgia Pro Light"/>
        <a:ea typeface=""/>
        <a:cs typeface=""/>
      </a:majorFont>
      <a:minorFont>
        <a:latin typeface="Georgi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ultVTI" id="{144E1EB0-F9F9-4F8D-8264-A2820BA0C47A}" vid="{3A992A48-7697-4A22-A884-B4A11E6218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189</TotalTime>
  <Words>810</Words>
  <Application>Microsoft Office PowerPoint</Application>
  <PresentationFormat>Widescreen</PresentationFormat>
  <Paragraphs>84</Paragraphs>
  <Slides>10</Slides>
  <Notes>10</Notes>
  <HiddenSlides>0</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Georgia Pro Light</vt:lpstr>
      <vt:lpstr>Georgia Pro Light (Body)</vt:lpstr>
      <vt:lpstr>Georgia Pro Light (Headings)</vt:lpstr>
      <vt:lpstr>VaultVTI</vt:lpstr>
      <vt:lpstr>PowerPoint Presentation</vt:lpstr>
      <vt:lpstr>PowerPoint Presentation</vt:lpstr>
      <vt:lpstr>PowerPoint Presentation</vt:lpstr>
      <vt:lpstr> </vt:lpstr>
      <vt:lpstr> </vt:lpstr>
      <vt:lpstr>PowerPoint Presentation</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Aron Alley</dc:creator>
  <cp:lastModifiedBy>Aron Alley</cp:lastModifiedBy>
  <cp:revision>1</cp:revision>
  <dcterms:created xsi:type="dcterms:W3CDTF">2026-01-14T01:43:15Z</dcterms:created>
  <dcterms:modified xsi:type="dcterms:W3CDTF">2026-01-14T04:52:23Z</dcterms:modified>
</cp:coreProperties>
</file>

<file path=docProps/thumbnail.jpeg>
</file>